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97" r:id="rId6"/>
    <p:sldId id="298" r:id="rId7"/>
    <p:sldId id="296" r:id="rId8"/>
    <p:sldId id="292" r:id="rId9"/>
    <p:sldId id="260" r:id="rId10"/>
    <p:sldId id="267" r:id="rId11"/>
    <p:sldId id="291" r:id="rId12"/>
    <p:sldId id="290" r:id="rId13"/>
    <p:sldId id="288" r:id="rId14"/>
    <p:sldId id="293" r:id="rId15"/>
    <p:sldId id="295" r:id="rId16"/>
    <p:sldId id="294" r:id="rId17"/>
    <p:sldId id="289" r:id="rId18"/>
  </p:sldIdLst>
  <p:sldSz cx="9144000" cy="5143500" type="screen16x9"/>
  <p:notesSz cx="6858000" cy="9144000"/>
  <p:embeddedFontLst>
    <p:embeddedFont>
      <p:font typeface="IBM Plex Mono" panose="020B0509050203000203" pitchFamily="49" charset="0"/>
      <p:regular r:id="rId20"/>
      <p:bold r:id="rId21"/>
      <p:italic r:id="rId22"/>
      <p:boldItalic r:id="rId23"/>
    </p:embeddedFont>
    <p:embeddedFont>
      <p:font typeface="Open Sans" panose="020B0606030504020204" pitchFamily="34" charset="0"/>
      <p:regular r:id="rId24"/>
      <p:bold r:id="rId25"/>
      <p:italic r:id="rId26"/>
      <p:boldItalic r:id="rId27"/>
    </p:embeddedFont>
    <p:embeddedFont>
      <p:font typeface="Poppins" panose="00000500000000000000" pitchFamily="2" charset="0"/>
      <p:regular r:id="rId28"/>
      <p:bold r:id="rId29"/>
      <p:italic r:id="rId30"/>
      <p:boldItalic r:id="rId31"/>
    </p:embeddedFont>
    <p:embeddedFont>
      <p:font typeface="Source Code Pro" panose="020B0509030403020204" pitchFamily="49"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6" roundtripDataSignature="AMtx7mhxiaZPf+cTjKqL8rSvQXA0BfA3J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6FF326C-C213-4961-8E26-6949BF8A61B0}">
  <a:tblStyle styleId="{B6FF326C-C213-4961-8E26-6949BF8A61B0}"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CE6F7"/>
          </a:solidFill>
        </a:fill>
      </a:tcStyle>
    </a:wholeTbl>
    <a:band1H>
      <a:tcTxStyle/>
      <a:tcStyle>
        <a:tcBdr/>
        <a:fill>
          <a:solidFill>
            <a:srgbClr val="D8CAEF"/>
          </a:solidFill>
        </a:fill>
      </a:tcStyle>
    </a:band1H>
    <a:band2H>
      <a:tcTxStyle/>
      <a:tcStyle>
        <a:tcBdr/>
      </a:tcStyle>
    </a:band2H>
    <a:band1V>
      <a:tcTxStyle/>
      <a:tcStyle>
        <a:tcBdr/>
        <a:fill>
          <a:solidFill>
            <a:srgbClr val="D8CAEF"/>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547" y="32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57" Type="http://schemas.openxmlformats.org/officeDocument/2006/relationships/presProps" Target="presProps.xml"/><Relationship Id="rId61"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56"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5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ỀU NGUYỄN MINH SƠN" userId="9e78cd5c-1594-4779-b9e1-dde005d4e036" providerId="ADAL" clId="{0A5165F3-4C47-4305-9C02-42460BB5ED7E}"/>
    <pc:docChg chg="undo custSel modSld">
      <pc:chgData name="KIỀU NGUYỄN MINH SƠN" userId="9e78cd5c-1594-4779-b9e1-dde005d4e036" providerId="ADAL" clId="{0A5165F3-4C47-4305-9C02-42460BB5ED7E}" dt="2023-11-06T11:43:04.331" v="6" actId="1076"/>
      <pc:docMkLst>
        <pc:docMk/>
      </pc:docMkLst>
      <pc:sldChg chg="modSp mod">
        <pc:chgData name="KIỀU NGUYỄN MINH SƠN" userId="9e78cd5c-1594-4779-b9e1-dde005d4e036" providerId="ADAL" clId="{0A5165F3-4C47-4305-9C02-42460BB5ED7E}" dt="2023-11-06T11:42:18.849" v="0" actId="2711"/>
        <pc:sldMkLst>
          <pc:docMk/>
          <pc:sldMk cId="0" sldId="288"/>
        </pc:sldMkLst>
        <pc:spChg chg="mod">
          <ac:chgData name="KIỀU NGUYỄN MINH SƠN" userId="9e78cd5c-1594-4779-b9e1-dde005d4e036" providerId="ADAL" clId="{0A5165F3-4C47-4305-9C02-42460BB5ED7E}" dt="2023-11-06T11:42:18.849" v="0" actId="2711"/>
          <ac:spMkLst>
            <pc:docMk/>
            <pc:sldMk cId="0" sldId="288"/>
            <ac:spMk id="1121" creationId="{00000000-0000-0000-0000-000000000000}"/>
          </ac:spMkLst>
        </pc:spChg>
      </pc:sldChg>
      <pc:sldChg chg="modSp mod">
        <pc:chgData name="KIỀU NGUYỄN MINH SƠN" userId="9e78cd5c-1594-4779-b9e1-dde005d4e036" providerId="ADAL" clId="{0A5165F3-4C47-4305-9C02-42460BB5ED7E}" dt="2023-11-06T11:42:34.256" v="3" actId="2711"/>
        <pc:sldMkLst>
          <pc:docMk/>
          <pc:sldMk cId="2025984192" sldId="293"/>
        </pc:sldMkLst>
        <pc:spChg chg="mod">
          <ac:chgData name="KIỀU NGUYỄN MINH SƠN" userId="9e78cd5c-1594-4779-b9e1-dde005d4e036" providerId="ADAL" clId="{0A5165F3-4C47-4305-9C02-42460BB5ED7E}" dt="2023-11-06T11:42:34.256" v="3" actId="2711"/>
          <ac:spMkLst>
            <pc:docMk/>
            <pc:sldMk cId="2025984192" sldId="293"/>
            <ac:spMk id="1121" creationId="{00000000-0000-0000-0000-000000000000}"/>
          </ac:spMkLst>
        </pc:spChg>
      </pc:sldChg>
      <pc:sldChg chg="modSp mod">
        <pc:chgData name="KIỀU NGUYỄN MINH SƠN" userId="9e78cd5c-1594-4779-b9e1-dde005d4e036" providerId="ADAL" clId="{0A5165F3-4C47-4305-9C02-42460BB5ED7E}" dt="2023-11-06T11:43:04.331" v="6" actId="1076"/>
        <pc:sldMkLst>
          <pc:docMk/>
          <pc:sldMk cId="2755056231" sldId="294"/>
        </pc:sldMkLst>
        <pc:spChg chg="mod">
          <ac:chgData name="KIỀU NGUYỄN MINH SƠN" userId="9e78cd5c-1594-4779-b9e1-dde005d4e036" providerId="ADAL" clId="{0A5165F3-4C47-4305-9C02-42460BB5ED7E}" dt="2023-11-06T11:43:04.331" v="6" actId="1076"/>
          <ac:spMkLst>
            <pc:docMk/>
            <pc:sldMk cId="2755056231" sldId="294"/>
            <ac:spMk id="1120" creationId="{00000000-0000-0000-0000-000000000000}"/>
          </ac:spMkLst>
        </pc:spChg>
        <pc:spChg chg="mod">
          <ac:chgData name="KIỀU NGUYỄN MINH SƠN" userId="9e78cd5c-1594-4779-b9e1-dde005d4e036" providerId="ADAL" clId="{0A5165F3-4C47-4305-9C02-42460BB5ED7E}" dt="2023-11-06T11:42:59.434" v="5" actId="2711"/>
          <ac:spMkLst>
            <pc:docMk/>
            <pc:sldMk cId="2755056231" sldId="294"/>
            <ac:spMk id="1121" creationId="{00000000-0000-0000-0000-000000000000}"/>
          </ac:spMkLst>
        </pc:spChg>
      </pc:sldChg>
      <pc:sldChg chg="modSp mod">
        <pc:chgData name="KIỀU NGUYỄN MINH SƠN" userId="9e78cd5c-1594-4779-b9e1-dde005d4e036" providerId="ADAL" clId="{0A5165F3-4C47-4305-9C02-42460BB5ED7E}" dt="2023-11-06T11:42:52.075" v="4" actId="2711"/>
        <pc:sldMkLst>
          <pc:docMk/>
          <pc:sldMk cId="3027366033" sldId="295"/>
        </pc:sldMkLst>
        <pc:spChg chg="mod">
          <ac:chgData name="KIỀU NGUYỄN MINH SƠN" userId="9e78cd5c-1594-4779-b9e1-dde005d4e036" providerId="ADAL" clId="{0A5165F3-4C47-4305-9C02-42460BB5ED7E}" dt="2023-11-06T11:42:52.075" v="4" actId="2711"/>
          <ac:spMkLst>
            <pc:docMk/>
            <pc:sldMk cId="3027366033" sldId="295"/>
            <ac:spMk id="1121" creationId="{00000000-0000-0000-0000-000000000000}"/>
          </ac:spMkLst>
        </pc:spChg>
      </pc:sldChg>
    </pc:docChg>
  </pc:docChgLst>
</pc:chgInfo>
</file>

<file path=ppt/media/image1.png>
</file>

<file path=ppt/media/image10.pn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5" name="Google Shape;36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9" name="Google Shape;82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29" name="Google Shape;82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83357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8" name="Google Shape;40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13260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8" name="Google Shape;1118;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8" name="Google Shape;1118;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131814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8" name="Google Shape;1118;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563403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8" name="Google Shape;1118;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421092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2" name="Google Shape;1132;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4" name="Google Shape;39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8" name="Google Shape;40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4" name="Google Shape;45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4" name="Google Shape;45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24157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4" name="Google Shape;45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642959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4" name="Google Shape;45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41531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4" name="Google Shape;45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736006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8" name="Google Shape;46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50"/>
          <p:cNvGrpSpPr/>
          <p:nvPr/>
        </p:nvGrpSpPr>
        <p:grpSpPr>
          <a:xfrm>
            <a:off x="-3255181" y="-2900775"/>
            <a:ext cx="10039931" cy="6871130"/>
            <a:chOff x="-3102781" y="-2727750"/>
            <a:chExt cx="10039931" cy="6871130"/>
          </a:xfrm>
        </p:grpSpPr>
        <p:grpSp>
          <p:nvGrpSpPr>
            <p:cNvPr id="10" name="Google Shape;10;p50"/>
            <p:cNvGrpSpPr/>
            <p:nvPr/>
          </p:nvGrpSpPr>
          <p:grpSpPr>
            <a:xfrm rot="-7778255">
              <a:off x="-2414440" y="-1445047"/>
              <a:ext cx="5355679" cy="4305726"/>
              <a:chOff x="7103825" y="-713112"/>
              <a:chExt cx="3785226" cy="3043150"/>
            </a:xfrm>
          </p:grpSpPr>
          <p:sp>
            <p:nvSpPr>
              <p:cNvPr id="11" name="Google Shape;11;p50"/>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 name="Google Shape;12;p50"/>
              <p:cNvPicPr preferRelativeResize="0"/>
              <p:nvPr/>
            </p:nvPicPr>
            <p:blipFill rotWithShape="1">
              <a:blip r:embed="rId2">
                <a:alphaModFix/>
              </a:blip>
              <a:srcRect t="17656" b="17661"/>
              <a:stretch/>
            </p:blipFill>
            <p:spPr>
              <a:xfrm>
                <a:off x="7103825" y="-713112"/>
                <a:ext cx="3785226" cy="2888974"/>
              </a:xfrm>
              <a:prstGeom prst="rect">
                <a:avLst/>
              </a:prstGeom>
              <a:noFill/>
              <a:ln>
                <a:noFill/>
              </a:ln>
            </p:spPr>
          </p:pic>
        </p:grpSp>
        <p:sp>
          <p:nvSpPr>
            <p:cNvPr id="13" name="Google Shape;13;p50"/>
            <p:cNvSpPr/>
            <p:nvPr/>
          </p:nvSpPr>
          <p:spPr>
            <a:xfrm>
              <a:off x="-289323" y="-166742"/>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50"/>
            <p:cNvSpPr/>
            <p:nvPr/>
          </p:nvSpPr>
          <p:spPr>
            <a:xfrm rot="2700000">
              <a:off x="917817" y="-2200499"/>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50"/>
            <p:cNvSpPr/>
            <p:nvPr/>
          </p:nvSpPr>
          <p:spPr>
            <a:xfrm>
              <a:off x="-201475" y="-361175"/>
              <a:ext cx="7138625" cy="819350"/>
            </a:xfrm>
            <a:custGeom>
              <a:avLst/>
              <a:gdLst/>
              <a:ahLst/>
              <a:cxnLst/>
              <a:rect l="l" t="t" r="r" b="b"/>
              <a:pathLst>
                <a:path w="285545" h="32774" extrusionOk="0">
                  <a:moveTo>
                    <a:pt x="0" y="32774"/>
                  </a:moveTo>
                  <a:lnTo>
                    <a:pt x="188861" y="32774"/>
                  </a:lnTo>
                  <a:lnTo>
                    <a:pt x="221636" y="0"/>
                  </a:lnTo>
                  <a:lnTo>
                    <a:pt x="285545" y="0"/>
                  </a:lnTo>
                </a:path>
              </a:pathLst>
            </a:custGeom>
            <a:noFill/>
            <a:ln w="9525" cap="flat" cmpd="sng">
              <a:solidFill>
                <a:schemeClr val="dk2"/>
              </a:solidFill>
              <a:prstDash val="solid"/>
              <a:round/>
              <a:headEnd type="none" w="sm" len="sm"/>
              <a:tailEnd type="none" w="sm" len="sm"/>
            </a:ln>
          </p:spPr>
        </p:sp>
        <p:sp>
          <p:nvSpPr>
            <p:cNvPr id="16" name="Google Shape;16;p50"/>
            <p:cNvSpPr/>
            <p:nvPr/>
          </p:nvSpPr>
          <p:spPr>
            <a:xfrm rot="5400000">
              <a:off x="1110859" y="-1245788"/>
              <a:ext cx="577450" cy="3045475"/>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5882"/>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50"/>
            <p:cNvSpPr/>
            <p:nvPr/>
          </p:nvSpPr>
          <p:spPr>
            <a:xfrm rot="5400000">
              <a:off x="654013" y="-781254"/>
              <a:ext cx="687411" cy="2731351"/>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5882"/>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 name="Google Shape;18;p50"/>
            <p:cNvGrpSpPr/>
            <p:nvPr/>
          </p:nvGrpSpPr>
          <p:grpSpPr>
            <a:xfrm flipH="1">
              <a:off x="4446909" y="391151"/>
              <a:ext cx="134044" cy="134013"/>
              <a:chOff x="1101075" y="2142375"/>
              <a:chExt cx="439200" cy="439100"/>
            </a:xfrm>
          </p:grpSpPr>
          <p:sp>
            <p:nvSpPr>
              <p:cNvPr id="19" name="Google Shape;19;p5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5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 name="Google Shape;21;p50"/>
            <p:cNvGrpSpPr/>
            <p:nvPr/>
          </p:nvGrpSpPr>
          <p:grpSpPr>
            <a:xfrm flipH="1">
              <a:off x="1373609" y="694563"/>
              <a:ext cx="134044" cy="134013"/>
              <a:chOff x="1101075" y="2142375"/>
              <a:chExt cx="439200" cy="439100"/>
            </a:xfrm>
          </p:grpSpPr>
          <p:sp>
            <p:nvSpPr>
              <p:cNvPr id="22" name="Google Shape;22;p5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5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 name="Google Shape;24;p50"/>
            <p:cNvGrpSpPr/>
            <p:nvPr/>
          </p:nvGrpSpPr>
          <p:grpSpPr>
            <a:xfrm flipH="1">
              <a:off x="1086834" y="957463"/>
              <a:ext cx="134044" cy="134013"/>
              <a:chOff x="1101075" y="2142375"/>
              <a:chExt cx="439200" cy="439100"/>
            </a:xfrm>
          </p:grpSpPr>
          <p:sp>
            <p:nvSpPr>
              <p:cNvPr id="25" name="Google Shape;25;p5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5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 name="Google Shape;27;p50"/>
            <p:cNvGrpSpPr/>
            <p:nvPr/>
          </p:nvGrpSpPr>
          <p:grpSpPr>
            <a:xfrm flipH="1">
              <a:off x="277709" y="957463"/>
              <a:ext cx="134044" cy="134013"/>
              <a:chOff x="1101075" y="2142375"/>
              <a:chExt cx="439200" cy="439100"/>
            </a:xfrm>
          </p:grpSpPr>
          <p:sp>
            <p:nvSpPr>
              <p:cNvPr id="28" name="Google Shape;28;p5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5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 name="Google Shape;30;p50"/>
            <p:cNvGrpSpPr/>
            <p:nvPr/>
          </p:nvGrpSpPr>
          <p:grpSpPr>
            <a:xfrm flipH="1">
              <a:off x="277709" y="640813"/>
              <a:ext cx="134044" cy="134013"/>
              <a:chOff x="1101075" y="2142375"/>
              <a:chExt cx="439200" cy="439100"/>
            </a:xfrm>
          </p:grpSpPr>
          <p:sp>
            <p:nvSpPr>
              <p:cNvPr id="31" name="Google Shape;31;p5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5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3" name="Google Shape;33;p50"/>
          <p:cNvGrpSpPr/>
          <p:nvPr/>
        </p:nvGrpSpPr>
        <p:grpSpPr>
          <a:xfrm>
            <a:off x="6385735" y="3039700"/>
            <a:ext cx="3920501" cy="3213899"/>
            <a:chOff x="6309535" y="2842975"/>
            <a:chExt cx="3920501" cy="3213899"/>
          </a:xfrm>
        </p:grpSpPr>
        <p:pic>
          <p:nvPicPr>
            <p:cNvPr id="34" name="Google Shape;34;p50"/>
            <p:cNvPicPr preferRelativeResize="0"/>
            <p:nvPr/>
          </p:nvPicPr>
          <p:blipFill rotWithShape="1">
            <a:blip r:embed="rId3">
              <a:alphaModFix/>
            </a:blip>
            <a:srcRect l="16960" t="24718" r="7121" b="26177"/>
            <a:stretch/>
          </p:blipFill>
          <p:spPr>
            <a:xfrm>
              <a:off x="6309535" y="3064650"/>
              <a:ext cx="3920501" cy="2992224"/>
            </a:xfrm>
            <a:prstGeom prst="rect">
              <a:avLst/>
            </a:prstGeom>
            <a:noFill/>
            <a:ln>
              <a:noFill/>
            </a:ln>
          </p:spPr>
        </p:pic>
        <p:sp>
          <p:nvSpPr>
            <p:cNvPr id="35" name="Google Shape;35;p50"/>
            <p:cNvSpPr/>
            <p:nvPr/>
          </p:nvSpPr>
          <p:spPr>
            <a:xfrm rot="10800000">
              <a:off x="7535449" y="294113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000"/>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50"/>
            <p:cNvSpPr/>
            <p:nvPr/>
          </p:nvSpPr>
          <p:spPr>
            <a:xfrm rot="10800000">
              <a:off x="7694795" y="2941747"/>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000"/>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 name="Google Shape;37;p50"/>
            <p:cNvGrpSpPr/>
            <p:nvPr/>
          </p:nvGrpSpPr>
          <p:grpSpPr>
            <a:xfrm>
              <a:off x="7280400" y="3719575"/>
              <a:ext cx="582050" cy="582425"/>
              <a:chOff x="959750" y="3039275"/>
              <a:chExt cx="582050" cy="582425"/>
            </a:xfrm>
          </p:grpSpPr>
          <p:sp>
            <p:nvSpPr>
              <p:cNvPr id="38" name="Google Shape;38;p5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36862"/>
                    </a:srgbClr>
                  </a:gs>
                  <a:gs pos="100000">
                    <a:srgbClr val="FFFFFF">
                      <a:alpha val="36862"/>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5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36862"/>
                    </a:srgbClr>
                  </a:gs>
                  <a:gs pos="100000">
                    <a:srgbClr val="FFFFFF">
                      <a:alpha val="36862"/>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5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36862"/>
                    </a:srgbClr>
                  </a:gs>
                  <a:gs pos="100000">
                    <a:srgbClr val="FFFFFF">
                      <a:alpha val="36862"/>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5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36862"/>
                    </a:srgbClr>
                  </a:gs>
                  <a:gs pos="100000">
                    <a:srgbClr val="FFFFFF">
                      <a:alpha val="36862"/>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5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36862"/>
                    </a:srgbClr>
                  </a:gs>
                  <a:gs pos="100000">
                    <a:srgbClr val="FFFFFF">
                      <a:alpha val="36862"/>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5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36862"/>
                    </a:srgbClr>
                  </a:gs>
                  <a:gs pos="100000">
                    <a:srgbClr val="FFFFFF">
                      <a:alpha val="36862"/>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5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36862"/>
                    </a:srgbClr>
                  </a:gs>
                  <a:gs pos="100000">
                    <a:srgbClr val="FFFFFF">
                      <a:alpha val="36862"/>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 name="Google Shape;45;p50"/>
            <p:cNvSpPr/>
            <p:nvPr/>
          </p:nvSpPr>
          <p:spPr>
            <a:xfrm>
              <a:off x="8430775" y="2842975"/>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 name="Google Shape;46;p50"/>
            <p:cNvGrpSpPr/>
            <p:nvPr/>
          </p:nvGrpSpPr>
          <p:grpSpPr>
            <a:xfrm>
              <a:off x="8337812" y="3492483"/>
              <a:ext cx="699928" cy="1651024"/>
              <a:chOff x="8337812" y="3492483"/>
              <a:chExt cx="699928" cy="1651024"/>
            </a:xfrm>
          </p:grpSpPr>
          <p:sp>
            <p:nvSpPr>
              <p:cNvPr id="47" name="Google Shape;47;p50"/>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647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50"/>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647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50"/>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647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 name="Google Shape;50;p50"/>
            <p:cNvGrpSpPr/>
            <p:nvPr/>
          </p:nvGrpSpPr>
          <p:grpSpPr>
            <a:xfrm>
              <a:off x="7945225" y="4302000"/>
              <a:ext cx="904666" cy="726121"/>
              <a:chOff x="7945225" y="4302000"/>
              <a:chExt cx="904666" cy="726121"/>
            </a:xfrm>
          </p:grpSpPr>
          <p:sp>
            <p:nvSpPr>
              <p:cNvPr id="51" name="Google Shape;51;p50"/>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50"/>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50"/>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54" name="Google Shape;54;p50"/>
          <p:cNvSpPr txBox="1">
            <a:spLocks noGrp="1"/>
          </p:cNvSpPr>
          <p:nvPr>
            <p:ph type="ctrTitle"/>
          </p:nvPr>
        </p:nvSpPr>
        <p:spPr>
          <a:xfrm>
            <a:off x="1096850" y="816324"/>
            <a:ext cx="6974700" cy="2326500"/>
          </a:xfrm>
          <a:prstGeom prst="rect">
            <a:avLst/>
          </a:prstGeom>
          <a:noFill/>
          <a:ln>
            <a:noFill/>
          </a:ln>
        </p:spPr>
        <p:txBody>
          <a:bodyPr spcFirstLastPara="1" wrap="square" lIns="91425" tIns="91425" rIns="91425" bIns="91425" anchor="b" anchorCtr="0">
            <a:noAutofit/>
          </a:bodyPr>
          <a:lstStyle>
            <a:lvl1pPr lvl="0" algn="l">
              <a:lnSpc>
                <a:spcPct val="115000"/>
              </a:lnSpc>
              <a:spcBef>
                <a:spcPts val="0"/>
              </a:spcBef>
              <a:spcAft>
                <a:spcPts val="0"/>
              </a:spcAft>
              <a:buClr>
                <a:srgbClr val="191919"/>
              </a:buClr>
              <a:buSzPts val="5200"/>
              <a:buNone/>
              <a:defRPr sz="45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55" name="Google Shape;55;p50"/>
          <p:cNvSpPr txBox="1">
            <a:spLocks noGrp="1"/>
          </p:cNvSpPr>
          <p:nvPr>
            <p:ph type="subTitle" idx="1"/>
          </p:nvPr>
        </p:nvSpPr>
        <p:spPr>
          <a:xfrm>
            <a:off x="1096850" y="3456250"/>
            <a:ext cx="4882500" cy="4758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56" name="Google Shape;56;p50"/>
          <p:cNvGrpSpPr/>
          <p:nvPr/>
        </p:nvGrpSpPr>
        <p:grpSpPr>
          <a:xfrm>
            <a:off x="-309885" y="3617407"/>
            <a:ext cx="1448823" cy="2238804"/>
            <a:chOff x="-309885" y="3617407"/>
            <a:chExt cx="1448823" cy="2238804"/>
          </a:xfrm>
        </p:grpSpPr>
        <p:grpSp>
          <p:nvGrpSpPr>
            <p:cNvPr id="57" name="Google Shape;57;p50"/>
            <p:cNvGrpSpPr/>
            <p:nvPr/>
          </p:nvGrpSpPr>
          <p:grpSpPr>
            <a:xfrm>
              <a:off x="-277007" y="3870159"/>
              <a:ext cx="981772" cy="1986052"/>
              <a:chOff x="-293545" y="3454371"/>
              <a:chExt cx="981772" cy="1986052"/>
            </a:xfrm>
          </p:grpSpPr>
          <p:sp>
            <p:nvSpPr>
              <p:cNvPr id="58" name="Google Shape;58;p50"/>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50"/>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 name="Google Shape;60;p50"/>
            <p:cNvGrpSpPr/>
            <p:nvPr/>
          </p:nvGrpSpPr>
          <p:grpSpPr>
            <a:xfrm>
              <a:off x="363249" y="4906873"/>
              <a:ext cx="699940" cy="478601"/>
              <a:chOff x="39723" y="4349021"/>
              <a:chExt cx="1061964" cy="726143"/>
            </a:xfrm>
          </p:grpSpPr>
          <p:grpSp>
            <p:nvGrpSpPr>
              <p:cNvPr id="61" name="Google Shape;61;p50"/>
              <p:cNvGrpSpPr/>
              <p:nvPr/>
            </p:nvGrpSpPr>
            <p:grpSpPr>
              <a:xfrm rot="2700000">
                <a:off x="140502" y="4460924"/>
                <a:ext cx="524584" cy="502337"/>
                <a:chOff x="1189791" y="-1767331"/>
                <a:chExt cx="904284" cy="865933"/>
              </a:xfrm>
            </p:grpSpPr>
            <p:sp>
              <p:nvSpPr>
                <p:cNvPr id="62" name="Google Shape;62;p50"/>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7843"/>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3" name="Google Shape;63;p50"/>
                <p:cNvGrpSpPr/>
                <p:nvPr/>
              </p:nvGrpSpPr>
              <p:grpSpPr>
                <a:xfrm>
                  <a:off x="1232795" y="-1740829"/>
                  <a:ext cx="717622" cy="717393"/>
                  <a:chOff x="1483457" y="3953671"/>
                  <a:chExt cx="717622" cy="717393"/>
                </a:xfrm>
              </p:grpSpPr>
              <p:sp>
                <p:nvSpPr>
                  <p:cNvPr id="64" name="Google Shape;64;p5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5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5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5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5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69" name="Google Shape;69;p50"/>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 name="Google Shape;70;p50"/>
            <p:cNvGrpSpPr/>
            <p:nvPr/>
          </p:nvGrpSpPr>
          <p:grpSpPr>
            <a:xfrm rot="-5400000">
              <a:off x="-461872" y="3769395"/>
              <a:ext cx="1351491" cy="1047516"/>
              <a:chOff x="-2460210" y="2758494"/>
              <a:chExt cx="1351491" cy="1047516"/>
            </a:xfrm>
          </p:grpSpPr>
          <p:sp>
            <p:nvSpPr>
              <p:cNvPr id="71" name="Google Shape;71;p50"/>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274"/>
                    </a:srgbClr>
                  </a:gs>
                  <a:gs pos="100000">
                    <a:srgbClr val="FFFFFF">
                      <a:alpha val="46274"/>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50"/>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274"/>
                    </a:srgbClr>
                  </a:gs>
                  <a:gs pos="100000">
                    <a:srgbClr val="FFFFFF">
                      <a:alpha val="46274"/>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50"/>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274"/>
                    </a:srgbClr>
                  </a:gs>
                  <a:gs pos="100000">
                    <a:srgbClr val="FFFFFF">
                      <a:alpha val="46274"/>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50"/>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274"/>
                    </a:srgbClr>
                  </a:gs>
                  <a:gs pos="100000">
                    <a:srgbClr val="FFFFFF">
                      <a:alpha val="46274"/>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5" name="Google Shape;75;p50"/>
            <p:cNvGrpSpPr/>
            <p:nvPr/>
          </p:nvGrpSpPr>
          <p:grpSpPr>
            <a:xfrm>
              <a:off x="438999" y="4567398"/>
              <a:ext cx="699940" cy="478601"/>
              <a:chOff x="39723" y="4349021"/>
              <a:chExt cx="1061964" cy="726143"/>
            </a:xfrm>
          </p:grpSpPr>
          <p:grpSp>
            <p:nvGrpSpPr>
              <p:cNvPr id="76" name="Google Shape;76;p50"/>
              <p:cNvGrpSpPr/>
              <p:nvPr/>
            </p:nvGrpSpPr>
            <p:grpSpPr>
              <a:xfrm rot="2700000">
                <a:off x="140502" y="4460924"/>
                <a:ext cx="524584" cy="502337"/>
                <a:chOff x="1189791" y="-1767331"/>
                <a:chExt cx="904284" cy="865933"/>
              </a:xfrm>
            </p:grpSpPr>
            <p:sp>
              <p:nvSpPr>
                <p:cNvPr id="77" name="Google Shape;77;p50"/>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7843"/>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8" name="Google Shape;78;p50"/>
                <p:cNvGrpSpPr/>
                <p:nvPr/>
              </p:nvGrpSpPr>
              <p:grpSpPr>
                <a:xfrm>
                  <a:off x="1232795" y="-1740829"/>
                  <a:ext cx="717622" cy="717393"/>
                  <a:chOff x="1483457" y="3953671"/>
                  <a:chExt cx="717622" cy="717393"/>
                </a:xfrm>
              </p:grpSpPr>
              <p:sp>
                <p:nvSpPr>
                  <p:cNvPr id="79" name="Google Shape;79;p5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5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5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5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5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84" name="Google Shape;84;p50"/>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 name="Google Shape;85;p50"/>
            <p:cNvGrpSpPr/>
            <p:nvPr/>
          </p:nvGrpSpPr>
          <p:grpSpPr>
            <a:xfrm>
              <a:off x="-65076" y="4623886"/>
              <a:ext cx="699940" cy="478601"/>
              <a:chOff x="39723" y="4349021"/>
              <a:chExt cx="1061964" cy="726143"/>
            </a:xfrm>
          </p:grpSpPr>
          <p:grpSp>
            <p:nvGrpSpPr>
              <p:cNvPr id="86" name="Google Shape;86;p50"/>
              <p:cNvGrpSpPr/>
              <p:nvPr/>
            </p:nvGrpSpPr>
            <p:grpSpPr>
              <a:xfrm rot="2700000">
                <a:off x="140502" y="4460924"/>
                <a:ext cx="524584" cy="502337"/>
                <a:chOff x="1189791" y="-1767331"/>
                <a:chExt cx="904284" cy="865933"/>
              </a:xfrm>
            </p:grpSpPr>
            <p:sp>
              <p:nvSpPr>
                <p:cNvPr id="87" name="Google Shape;87;p50"/>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7843"/>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8" name="Google Shape;88;p50"/>
                <p:cNvGrpSpPr/>
                <p:nvPr/>
              </p:nvGrpSpPr>
              <p:grpSpPr>
                <a:xfrm>
                  <a:off x="1232795" y="-1740829"/>
                  <a:ext cx="717622" cy="717393"/>
                  <a:chOff x="1483457" y="3953671"/>
                  <a:chExt cx="717622" cy="717393"/>
                </a:xfrm>
              </p:grpSpPr>
              <p:sp>
                <p:nvSpPr>
                  <p:cNvPr id="89" name="Google Shape;89;p50"/>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50"/>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50"/>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50"/>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50"/>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94" name="Google Shape;94;p50"/>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5"/>
        <p:cNvGrpSpPr/>
        <p:nvPr/>
      </p:nvGrpSpPr>
      <p:grpSpPr>
        <a:xfrm>
          <a:off x="0" y="0"/>
          <a:ext cx="0" cy="0"/>
          <a:chOff x="0" y="0"/>
          <a:chExt cx="0" cy="0"/>
        </a:xfrm>
      </p:grpSpPr>
      <p:sp>
        <p:nvSpPr>
          <p:cNvPr id="96" name="Google Shape;96;p5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97" name="Google Shape;97;p51"/>
          <p:cNvSpPr txBox="1">
            <a:spLocks noGrp="1"/>
          </p:cNvSpPr>
          <p:nvPr>
            <p:ph type="subTitle" idx="1"/>
          </p:nvPr>
        </p:nvSpPr>
        <p:spPr>
          <a:xfrm>
            <a:off x="720000" y="2244725"/>
            <a:ext cx="2661000" cy="6042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8" name="Google Shape;98;p51"/>
          <p:cNvSpPr txBox="1">
            <a:spLocks noGrp="1"/>
          </p:cNvSpPr>
          <p:nvPr>
            <p:ph type="subTitle" idx="2"/>
          </p:nvPr>
        </p:nvSpPr>
        <p:spPr>
          <a:xfrm>
            <a:off x="4366700" y="2244725"/>
            <a:ext cx="2661000" cy="6042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9" name="Google Shape;99;p51"/>
          <p:cNvSpPr txBox="1">
            <a:spLocks noGrp="1"/>
          </p:cNvSpPr>
          <p:nvPr>
            <p:ph type="subTitle" idx="3"/>
          </p:nvPr>
        </p:nvSpPr>
        <p:spPr>
          <a:xfrm>
            <a:off x="720000" y="3940900"/>
            <a:ext cx="2661000" cy="6042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0" name="Google Shape;100;p51"/>
          <p:cNvSpPr txBox="1">
            <a:spLocks noGrp="1"/>
          </p:cNvSpPr>
          <p:nvPr>
            <p:ph type="subTitle" idx="4"/>
          </p:nvPr>
        </p:nvSpPr>
        <p:spPr>
          <a:xfrm>
            <a:off x="4366700" y="3940900"/>
            <a:ext cx="2661000" cy="6042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1" name="Google Shape;101;p51"/>
          <p:cNvSpPr txBox="1">
            <a:spLocks noGrp="1"/>
          </p:cNvSpPr>
          <p:nvPr>
            <p:ph type="title" idx="5"/>
          </p:nvPr>
        </p:nvSpPr>
        <p:spPr>
          <a:xfrm>
            <a:off x="720003" y="1344775"/>
            <a:ext cx="1057500" cy="640200"/>
          </a:xfrm>
          <a:prstGeom prst="rect">
            <a:avLst/>
          </a:prstGeom>
          <a:noFill/>
          <a:ln>
            <a:noFill/>
          </a:ln>
        </p:spPr>
        <p:txBody>
          <a:bodyPr spcFirstLastPara="1" wrap="square" lIns="91425" tIns="91425" rIns="91425" bIns="91425" anchor="b" anchorCtr="0">
            <a:noAutofit/>
          </a:bodyPr>
          <a:lstStyle>
            <a:lvl1pPr lvl="0" algn="l">
              <a:lnSpc>
                <a:spcPct val="115000"/>
              </a:lnSpc>
              <a:spcBef>
                <a:spcPts val="0"/>
              </a:spcBef>
              <a:spcAft>
                <a:spcPts val="0"/>
              </a:spcAft>
              <a:buSzPts val="3000"/>
              <a:buNone/>
              <a:defRPr>
                <a:latin typeface="Poppins"/>
                <a:ea typeface="Poppins"/>
                <a:cs typeface="Poppins"/>
                <a:sym typeface="Poppins"/>
              </a:defRPr>
            </a:lvl1pPr>
            <a:lvl2pPr lvl="1"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2pPr>
            <a:lvl3pPr lvl="2"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3pPr>
            <a:lvl4pPr lvl="3"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4pPr>
            <a:lvl5pPr lvl="4"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5pPr>
            <a:lvl6pPr lvl="5"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6pPr>
            <a:lvl7pPr lvl="6"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7pPr>
            <a:lvl8pPr lvl="7"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8pPr>
            <a:lvl9pPr lvl="8"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9pPr>
          </a:lstStyle>
          <a:p>
            <a:endParaRPr/>
          </a:p>
        </p:txBody>
      </p:sp>
      <p:sp>
        <p:nvSpPr>
          <p:cNvPr id="102" name="Google Shape;102;p51"/>
          <p:cNvSpPr txBox="1">
            <a:spLocks noGrp="1"/>
          </p:cNvSpPr>
          <p:nvPr>
            <p:ph type="title" idx="6"/>
          </p:nvPr>
        </p:nvSpPr>
        <p:spPr>
          <a:xfrm>
            <a:off x="720003" y="3040971"/>
            <a:ext cx="1057500" cy="640200"/>
          </a:xfrm>
          <a:prstGeom prst="rect">
            <a:avLst/>
          </a:prstGeom>
          <a:noFill/>
          <a:ln>
            <a:noFill/>
          </a:ln>
        </p:spPr>
        <p:txBody>
          <a:bodyPr spcFirstLastPara="1" wrap="square" lIns="91425" tIns="91425" rIns="91425" bIns="91425" anchor="b" anchorCtr="0">
            <a:noAutofit/>
          </a:bodyPr>
          <a:lstStyle>
            <a:lvl1pPr lvl="0" algn="l">
              <a:lnSpc>
                <a:spcPct val="115000"/>
              </a:lnSpc>
              <a:spcBef>
                <a:spcPts val="0"/>
              </a:spcBef>
              <a:spcAft>
                <a:spcPts val="0"/>
              </a:spcAft>
              <a:buSzPts val="3000"/>
              <a:buNone/>
              <a:defRPr>
                <a:latin typeface="Poppins"/>
                <a:ea typeface="Poppins"/>
                <a:cs typeface="Poppins"/>
                <a:sym typeface="Poppins"/>
              </a:defRPr>
            </a:lvl1pPr>
            <a:lvl2pPr lvl="1"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2pPr>
            <a:lvl3pPr lvl="2"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3pPr>
            <a:lvl4pPr lvl="3"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4pPr>
            <a:lvl5pPr lvl="4"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5pPr>
            <a:lvl6pPr lvl="5"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6pPr>
            <a:lvl7pPr lvl="6"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7pPr>
            <a:lvl8pPr lvl="7"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8pPr>
            <a:lvl9pPr lvl="8"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9pPr>
          </a:lstStyle>
          <a:p>
            <a:endParaRPr/>
          </a:p>
        </p:txBody>
      </p:sp>
      <p:sp>
        <p:nvSpPr>
          <p:cNvPr id="103" name="Google Shape;103;p51"/>
          <p:cNvSpPr txBox="1">
            <a:spLocks noGrp="1"/>
          </p:cNvSpPr>
          <p:nvPr>
            <p:ph type="title" idx="7"/>
          </p:nvPr>
        </p:nvSpPr>
        <p:spPr>
          <a:xfrm>
            <a:off x="4366698" y="1344775"/>
            <a:ext cx="1057500" cy="640200"/>
          </a:xfrm>
          <a:prstGeom prst="rect">
            <a:avLst/>
          </a:prstGeom>
          <a:noFill/>
          <a:ln>
            <a:noFill/>
          </a:ln>
        </p:spPr>
        <p:txBody>
          <a:bodyPr spcFirstLastPara="1" wrap="square" lIns="91425" tIns="91425" rIns="91425" bIns="91425" anchor="b" anchorCtr="0">
            <a:noAutofit/>
          </a:bodyPr>
          <a:lstStyle>
            <a:lvl1pPr lvl="0" algn="l">
              <a:lnSpc>
                <a:spcPct val="115000"/>
              </a:lnSpc>
              <a:spcBef>
                <a:spcPts val="0"/>
              </a:spcBef>
              <a:spcAft>
                <a:spcPts val="0"/>
              </a:spcAft>
              <a:buSzPts val="3000"/>
              <a:buNone/>
              <a:defRPr>
                <a:latin typeface="Poppins"/>
                <a:ea typeface="Poppins"/>
                <a:cs typeface="Poppins"/>
                <a:sym typeface="Poppins"/>
              </a:defRPr>
            </a:lvl1pPr>
            <a:lvl2pPr lvl="1"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2pPr>
            <a:lvl3pPr lvl="2"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3pPr>
            <a:lvl4pPr lvl="3"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4pPr>
            <a:lvl5pPr lvl="4"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5pPr>
            <a:lvl6pPr lvl="5"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6pPr>
            <a:lvl7pPr lvl="6"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7pPr>
            <a:lvl8pPr lvl="7"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8pPr>
            <a:lvl9pPr lvl="8"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9pPr>
          </a:lstStyle>
          <a:p>
            <a:endParaRPr/>
          </a:p>
        </p:txBody>
      </p:sp>
      <p:sp>
        <p:nvSpPr>
          <p:cNvPr id="104" name="Google Shape;104;p51"/>
          <p:cNvSpPr txBox="1">
            <a:spLocks noGrp="1"/>
          </p:cNvSpPr>
          <p:nvPr>
            <p:ph type="title" idx="8"/>
          </p:nvPr>
        </p:nvSpPr>
        <p:spPr>
          <a:xfrm>
            <a:off x="4366698" y="3040971"/>
            <a:ext cx="1057500" cy="640200"/>
          </a:xfrm>
          <a:prstGeom prst="rect">
            <a:avLst/>
          </a:prstGeom>
          <a:noFill/>
          <a:ln>
            <a:noFill/>
          </a:ln>
        </p:spPr>
        <p:txBody>
          <a:bodyPr spcFirstLastPara="1" wrap="square" lIns="91425" tIns="91425" rIns="91425" bIns="91425" anchor="b" anchorCtr="0">
            <a:noAutofit/>
          </a:bodyPr>
          <a:lstStyle>
            <a:lvl1pPr lvl="0" algn="l">
              <a:lnSpc>
                <a:spcPct val="115000"/>
              </a:lnSpc>
              <a:spcBef>
                <a:spcPts val="0"/>
              </a:spcBef>
              <a:spcAft>
                <a:spcPts val="0"/>
              </a:spcAft>
              <a:buSzPts val="3000"/>
              <a:buNone/>
              <a:defRPr>
                <a:latin typeface="Poppins"/>
                <a:ea typeface="Poppins"/>
                <a:cs typeface="Poppins"/>
                <a:sym typeface="Poppins"/>
              </a:defRPr>
            </a:lvl1pPr>
            <a:lvl2pPr lvl="1"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2pPr>
            <a:lvl3pPr lvl="2"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3pPr>
            <a:lvl4pPr lvl="3"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4pPr>
            <a:lvl5pPr lvl="4"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5pPr>
            <a:lvl6pPr lvl="5"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6pPr>
            <a:lvl7pPr lvl="6"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7pPr>
            <a:lvl8pPr lvl="7"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8pPr>
            <a:lvl9pPr lvl="8" algn="l">
              <a:lnSpc>
                <a:spcPct val="100000"/>
              </a:lnSpc>
              <a:spcBef>
                <a:spcPts val="0"/>
              </a:spcBef>
              <a:spcAft>
                <a:spcPts val="0"/>
              </a:spcAft>
              <a:buSzPts val="3000"/>
              <a:buFont typeface="IBM Plex Mono"/>
              <a:buNone/>
              <a:defRPr sz="3000">
                <a:latin typeface="IBM Plex Mono"/>
                <a:ea typeface="IBM Plex Mono"/>
                <a:cs typeface="IBM Plex Mono"/>
                <a:sym typeface="IBM Plex Mono"/>
              </a:defRPr>
            </a:lvl9pPr>
          </a:lstStyle>
          <a:p>
            <a:endParaRPr/>
          </a:p>
        </p:txBody>
      </p:sp>
      <p:sp>
        <p:nvSpPr>
          <p:cNvPr id="105" name="Google Shape;105;p51"/>
          <p:cNvSpPr txBox="1">
            <a:spLocks noGrp="1"/>
          </p:cNvSpPr>
          <p:nvPr>
            <p:ph type="subTitle" idx="9"/>
          </p:nvPr>
        </p:nvSpPr>
        <p:spPr>
          <a:xfrm>
            <a:off x="720000" y="1918675"/>
            <a:ext cx="3233700" cy="402300"/>
          </a:xfrm>
          <a:prstGeom prst="rect">
            <a:avLst/>
          </a:prstGeom>
          <a:noFill/>
          <a:ln>
            <a:noFill/>
          </a:ln>
        </p:spPr>
        <p:txBody>
          <a:bodyPr spcFirstLastPara="1" wrap="square" lIns="91425" tIns="91425" rIns="91425" bIns="91425" anchor="b" anchorCtr="0">
            <a:noAutofit/>
          </a:bodyPr>
          <a:lstStyle>
            <a:lvl1pPr lvl="0" algn="l">
              <a:lnSpc>
                <a:spcPct val="115000"/>
              </a:lnSpc>
              <a:spcBef>
                <a:spcPts val="0"/>
              </a:spcBef>
              <a:spcAft>
                <a:spcPts val="0"/>
              </a:spcAft>
              <a:buSzPts val="2400"/>
              <a:buFont typeface="Source Code Pro"/>
              <a:buNone/>
              <a:defRPr sz="1900" b="1">
                <a:latin typeface="IBM Plex Mono"/>
                <a:ea typeface="IBM Plex Mono"/>
                <a:cs typeface="IBM Plex Mono"/>
                <a:sym typeface="IBM Plex Mono"/>
              </a:defRPr>
            </a:lvl1pPr>
            <a:lvl2pPr lvl="1"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2pPr>
            <a:lvl3pPr lvl="2"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3pPr>
            <a:lvl4pPr lvl="3"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4pPr>
            <a:lvl5pPr lvl="4"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5pPr>
            <a:lvl6pPr lvl="5"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6pPr>
            <a:lvl7pPr lvl="6"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7pPr>
            <a:lvl8pPr lvl="7"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8pPr>
            <a:lvl9pPr lvl="8"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9pPr>
          </a:lstStyle>
          <a:p>
            <a:endParaRPr/>
          </a:p>
        </p:txBody>
      </p:sp>
      <p:sp>
        <p:nvSpPr>
          <p:cNvPr id="106" name="Google Shape;106;p51"/>
          <p:cNvSpPr txBox="1">
            <a:spLocks noGrp="1"/>
          </p:cNvSpPr>
          <p:nvPr>
            <p:ph type="subTitle" idx="13"/>
          </p:nvPr>
        </p:nvSpPr>
        <p:spPr>
          <a:xfrm>
            <a:off x="4366698" y="1918675"/>
            <a:ext cx="3233700" cy="402300"/>
          </a:xfrm>
          <a:prstGeom prst="rect">
            <a:avLst/>
          </a:prstGeom>
          <a:noFill/>
          <a:ln>
            <a:noFill/>
          </a:ln>
        </p:spPr>
        <p:txBody>
          <a:bodyPr spcFirstLastPara="1" wrap="square" lIns="91425" tIns="91425" rIns="91425" bIns="91425" anchor="b" anchorCtr="0">
            <a:noAutofit/>
          </a:bodyPr>
          <a:lstStyle>
            <a:lvl1pPr lvl="0" algn="l">
              <a:lnSpc>
                <a:spcPct val="115000"/>
              </a:lnSpc>
              <a:spcBef>
                <a:spcPts val="0"/>
              </a:spcBef>
              <a:spcAft>
                <a:spcPts val="0"/>
              </a:spcAft>
              <a:buSzPts val="2400"/>
              <a:buFont typeface="Source Code Pro"/>
              <a:buNone/>
              <a:defRPr sz="1900" b="1">
                <a:latin typeface="IBM Plex Mono"/>
                <a:ea typeface="IBM Plex Mono"/>
                <a:cs typeface="IBM Plex Mono"/>
                <a:sym typeface="IBM Plex Mono"/>
              </a:defRPr>
            </a:lvl1pPr>
            <a:lvl2pPr lvl="1"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2pPr>
            <a:lvl3pPr lvl="2"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3pPr>
            <a:lvl4pPr lvl="3"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4pPr>
            <a:lvl5pPr lvl="4"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5pPr>
            <a:lvl6pPr lvl="5"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6pPr>
            <a:lvl7pPr lvl="6"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7pPr>
            <a:lvl8pPr lvl="7"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8pPr>
            <a:lvl9pPr lvl="8" algn="ctr">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9pPr>
          </a:lstStyle>
          <a:p>
            <a:endParaRPr/>
          </a:p>
        </p:txBody>
      </p:sp>
      <p:sp>
        <p:nvSpPr>
          <p:cNvPr id="107" name="Google Shape;107;p51"/>
          <p:cNvSpPr txBox="1">
            <a:spLocks noGrp="1"/>
          </p:cNvSpPr>
          <p:nvPr>
            <p:ph type="subTitle" idx="14"/>
          </p:nvPr>
        </p:nvSpPr>
        <p:spPr>
          <a:xfrm>
            <a:off x="720000" y="3614801"/>
            <a:ext cx="3233700" cy="402300"/>
          </a:xfrm>
          <a:prstGeom prst="rect">
            <a:avLst/>
          </a:prstGeom>
          <a:noFill/>
          <a:ln>
            <a:noFill/>
          </a:ln>
        </p:spPr>
        <p:txBody>
          <a:bodyPr spcFirstLastPara="1" wrap="square" lIns="91425" tIns="91425" rIns="91425" bIns="91425" anchor="b" anchorCtr="0">
            <a:noAutofit/>
          </a:bodyPr>
          <a:lstStyle>
            <a:lvl1pPr lvl="0" algn="l">
              <a:lnSpc>
                <a:spcPct val="115000"/>
              </a:lnSpc>
              <a:spcBef>
                <a:spcPts val="0"/>
              </a:spcBef>
              <a:spcAft>
                <a:spcPts val="0"/>
              </a:spcAft>
              <a:buSzPts val="2400"/>
              <a:buFont typeface="IBM Plex Mono"/>
              <a:buNone/>
              <a:defRPr sz="1900" b="1">
                <a:latin typeface="IBM Plex Mono"/>
                <a:ea typeface="IBM Plex Mono"/>
                <a:cs typeface="IBM Plex Mono"/>
                <a:sym typeface="IBM Plex Mono"/>
              </a:defRPr>
            </a:lvl1pPr>
            <a:lvl2pPr lvl="1"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8" name="Google Shape;108;p51"/>
          <p:cNvSpPr txBox="1">
            <a:spLocks noGrp="1"/>
          </p:cNvSpPr>
          <p:nvPr>
            <p:ph type="subTitle" idx="15"/>
          </p:nvPr>
        </p:nvSpPr>
        <p:spPr>
          <a:xfrm>
            <a:off x="4366698" y="3614801"/>
            <a:ext cx="3233700" cy="402300"/>
          </a:xfrm>
          <a:prstGeom prst="rect">
            <a:avLst/>
          </a:prstGeom>
          <a:noFill/>
          <a:ln>
            <a:noFill/>
          </a:ln>
        </p:spPr>
        <p:txBody>
          <a:bodyPr spcFirstLastPara="1" wrap="square" lIns="91425" tIns="91425" rIns="91425" bIns="91425" anchor="b" anchorCtr="0">
            <a:noAutofit/>
          </a:bodyPr>
          <a:lstStyle>
            <a:lvl1pPr lvl="0" algn="l">
              <a:lnSpc>
                <a:spcPct val="115000"/>
              </a:lnSpc>
              <a:spcBef>
                <a:spcPts val="0"/>
              </a:spcBef>
              <a:spcAft>
                <a:spcPts val="0"/>
              </a:spcAft>
              <a:buSzPts val="2400"/>
              <a:buFont typeface="IBM Plex Mono"/>
              <a:buNone/>
              <a:defRPr sz="1900" b="1">
                <a:latin typeface="IBM Plex Mono"/>
                <a:ea typeface="IBM Plex Mono"/>
                <a:cs typeface="IBM Plex Mono"/>
                <a:sym typeface="IBM Plex Mono"/>
              </a:defRPr>
            </a:lvl1pPr>
            <a:lvl2pPr lvl="1"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09" name="Google Shape;109;p51"/>
          <p:cNvGrpSpPr/>
          <p:nvPr/>
        </p:nvGrpSpPr>
        <p:grpSpPr>
          <a:xfrm>
            <a:off x="-808923" y="2711464"/>
            <a:ext cx="2097951" cy="3309499"/>
            <a:chOff x="-656523" y="2711464"/>
            <a:chExt cx="2097951" cy="3309499"/>
          </a:xfrm>
        </p:grpSpPr>
        <p:sp>
          <p:nvSpPr>
            <p:cNvPr id="110" name="Google Shape;110;p51"/>
            <p:cNvSpPr/>
            <p:nvPr/>
          </p:nvSpPr>
          <p:spPr>
            <a:xfrm flipH="1">
              <a:off x="-352474" y="4279466"/>
              <a:ext cx="1139424" cy="986746"/>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1" name="Google Shape;111;p51"/>
            <p:cNvGrpSpPr/>
            <p:nvPr/>
          </p:nvGrpSpPr>
          <p:grpSpPr>
            <a:xfrm>
              <a:off x="323479" y="4682324"/>
              <a:ext cx="328346" cy="328531"/>
              <a:chOff x="3678700" y="407275"/>
              <a:chExt cx="708100" cy="708500"/>
            </a:xfrm>
          </p:grpSpPr>
          <p:sp>
            <p:nvSpPr>
              <p:cNvPr id="112" name="Google Shape;112;p5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5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5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5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5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5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5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9" name="Google Shape;119;p51"/>
            <p:cNvGrpSpPr/>
            <p:nvPr/>
          </p:nvGrpSpPr>
          <p:grpSpPr>
            <a:xfrm>
              <a:off x="-541317" y="2711464"/>
              <a:ext cx="1117945" cy="1598548"/>
              <a:chOff x="-541317" y="2711464"/>
              <a:chExt cx="1117945" cy="1598548"/>
            </a:xfrm>
          </p:grpSpPr>
          <p:sp>
            <p:nvSpPr>
              <p:cNvPr id="120" name="Google Shape;120;p51"/>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rgbClr val="0C0A9E">
                  <a:alpha val="3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1" name="Google Shape;121;p51"/>
              <p:cNvGrpSpPr/>
              <p:nvPr/>
            </p:nvGrpSpPr>
            <p:grpSpPr>
              <a:xfrm>
                <a:off x="442584" y="4120912"/>
                <a:ext cx="134044" cy="134013"/>
                <a:chOff x="1101075" y="2142375"/>
                <a:chExt cx="439200" cy="439100"/>
              </a:xfrm>
            </p:grpSpPr>
            <p:sp>
              <p:nvSpPr>
                <p:cNvPr id="122" name="Google Shape;122;p5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6470"/>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5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6470"/>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24" name="Google Shape;124;p51"/>
            <p:cNvGrpSpPr/>
            <p:nvPr/>
          </p:nvGrpSpPr>
          <p:grpSpPr>
            <a:xfrm rot="-9080766">
              <a:off x="-341725" y="3731687"/>
              <a:ext cx="1117904" cy="1598489"/>
              <a:chOff x="-541317" y="2711464"/>
              <a:chExt cx="1117945" cy="1598548"/>
            </a:xfrm>
          </p:grpSpPr>
          <p:sp>
            <p:nvSpPr>
              <p:cNvPr id="125" name="Google Shape;125;p51"/>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rgbClr val="0C0A9E">
                  <a:alpha val="3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6" name="Google Shape;126;p51"/>
              <p:cNvGrpSpPr/>
              <p:nvPr/>
            </p:nvGrpSpPr>
            <p:grpSpPr>
              <a:xfrm>
                <a:off x="442584" y="4120912"/>
                <a:ext cx="134044" cy="134013"/>
                <a:chOff x="1101075" y="2142375"/>
                <a:chExt cx="439200" cy="439100"/>
              </a:xfrm>
            </p:grpSpPr>
            <p:sp>
              <p:nvSpPr>
                <p:cNvPr id="127" name="Google Shape;127;p5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6470"/>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5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6470"/>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29" name="Google Shape;129;p51"/>
            <p:cNvGrpSpPr/>
            <p:nvPr/>
          </p:nvGrpSpPr>
          <p:grpSpPr>
            <a:xfrm rot="10800000">
              <a:off x="323483" y="4422415"/>
              <a:ext cx="1117945" cy="1598548"/>
              <a:chOff x="-541317" y="2711464"/>
              <a:chExt cx="1117945" cy="1598548"/>
            </a:xfrm>
          </p:grpSpPr>
          <p:sp>
            <p:nvSpPr>
              <p:cNvPr id="130" name="Google Shape;130;p51"/>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rgbClr val="0C0A9E">
                  <a:alpha val="30588"/>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1" name="Google Shape;131;p51"/>
              <p:cNvGrpSpPr/>
              <p:nvPr/>
            </p:nvGrpSpPr>
            <p:grpSpPr>
              <a:xfrm>
                <a:off x="442584" y="4120912"/>
                <a:ext cx="134044" cy="134013"/>
                <a:chOff x="1101075" y="2142375"/>
                <a:chExt cx="439200" cy="439100"/>
              </a:xfrm>
            </p:grpSpPr>
            <p:sp>
              <p:nvSpPr>
                <p:cNvPr id="132" name="Google Shape;132;p5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6470"/>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5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6470"/>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134" name="Google Shape;134;p51"/>
          <p:cNvGrpSpPr/>
          <p:nvPr/>
        </p:nvGrpSpPr>
        <p:grpSpPr>
          <a:xfrm>
            <a:off x="6470875" y="-1735181"/>
            <a:ext cx="4257001" cy="4171657"/>
            <a:chOff x="6394675" y="-1658981"/>
            <a:chExt cx="4257001" cy="4171657"/>
          </a:xfrm>
        </p:grpSpPr>
        <p:grpSp>
          <p:nvGrpSpPr>
            <p:cNvPr id="135" name="Google Shape;135;p51"/>
            <p:cNvGrpSpPr/>
            <p:nvPr/>
          </p:nvGrpSpPr>
          <p:grpSpPr>
            <a:xfrm rot="-2700000" flipH="1">
              <a:off x="7289785" y="-1246897"/>
              <a:ext cx="2552124" cy="3347490"/>
              <a:chOff x="2976325" y="908175"/>
              <a:chExt cx="4028179" cy="5283555"/>
            </a:xfrm>
          </p:grpSpPr>
          <p:sp>
            <p:nvSpPr>
              <p:cNvPr id="136" name="Google Shape;136;p51"/>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51"/>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51"/>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9" name="Google Shape;139;p51"/>
            <p:cNvSpPr/>
            <p:nvPr/>
          </p:nvSpPr>
          <p:spPr>
            <a:xfrm>
              <a:off x="6394675" y="0"/>
              <a:ext cx="284119" cy="246048"/>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51"/>
            <p:cNvSpPr/>
            <p:nvPr/>
          </p:nvSpPr>
          <p:spPr>
            <a:xfrm>
              <a:off x="6627600" y="-49075"/>
              <a:ext cx="570546" cy="494095"/>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1" name="Google Shape;141;p51"/>
          <p:cNvGrpSpPr/>
          <p:nvPr/>
        </p:nvGrpSpPr>
        <p:grpSpPr>
          <a:xfrm>
            <a:off x="783712" y="-601348"/>
            <a:ext cx="993792" cy="1795200"/>
            <a:chOff x="783712" y="-601348"/>
            <a:chExt cx="993792" cy="1795200"/>
          </a:xfrm>
        </p:grpSpPr>
        <p:sp>
          <p:nvSpPr>
            <p:cNvPr id="142" name="Google Shape;142;p51"/>
            <p:cNvSpPr/>
            <p:nvPr/>
          </p:nvSpPr>
          <p:spPr>
            <a:xfrm>
              <a:off x="1643404" y="2292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43" name="Google Shape;143;p51"/>
            <p:cNvCxnSpPr/>
            <p:nvPr/>
          </p:nvCxnSpPr>
          <p:spPr>
            <a:xfrm rot="10800000">
              <a:off x="783712" y="-601348"/>
              <a:ext cx="0" cy="1795200"/>
            </a:xfrm>
            <a:prstGeom prst="straightConnector1">
              <a:avLst/>
            </a:prstGeom>
            <a:noFill/>
            <a:ln w="9525" cap="flat" cmpd="sng">
              <a:solidFill>
                <a:schemeClr val="dk2"/>
              </a:solidFill>
              <a:prstDash val="solid"/>
              <a:round/>
              <a:headEnd type="none" w="sm" len="sm"/>
              <a:tailEnd type="none" w="sm" len="sm"/>
            </a:ln>
          </p:spPr>
        </p:cxnSp>
        <p:sp>
          <p:nvSpPr>
            <p:cNvPr id="144" name="Google Shape;144;p51"/>
            <p:cNvSpPr/>
            <p:nvPr/>
          </p:nvSpPr>
          <p:spPr>
            <a:xfrm>
              <a:off x="1673517" y="2593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5"/>
        <p:cNvGrpSpPr/>
        <p:nvPr/>
      </p:nvGrpSpPr>
      <p:grpSpPr>
        <a:xfrm>
          <a:off x="0" y="0"/>
          <a:ext cx="0" cy="0"/>
          <a:chOff x="0" y="0"/>
          <a:chExt cx="0" cy="0"/>
        </a:xfrm>
      </p:grpSpPr>
      <p:sp>
        <p:nvSpPr>
          <p:cNvPr id="146" name="Google Shape;146;p52"/>
          <p:cNvSpPr txBox="1">
            <a:spLocks noGrp="1"/>
          </p:cNvSpPr>
          <p:nvPr>
            <p:ph type="title"/>
          </p:nvPr>
        </p:nvSpPr>
        <p:spPr>
          <a:xfrm>
            <a:off x="720000" y="2079325"/>
            <a:ext cx="5598000" cy="841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47" name="Google Shape;147;p52"/>
          <p:cNvSpPr txBox="1">
            <a:spLocks noGrp="1"/>
          </p:cNvSpPr>
          <p:nvPr>
            <p:ph type="title" idx="2"/>
          </p:nvPr>
        </p:nvSpPr>
        <p:spPr>
          <a:xfrm>
            <a:off x="720000" y="1025725"/>
            <a:ext cx="1702500" cy="993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6200">
                <a:latin typeface="Poppins"/>
                <a:ea typeface="Poppins"/>
                <a:cs typeface="Poppins"/>
                <a:sym typeface="Poppins"/>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148" name="Google Shape;148;p52"/>
          <p:cNvSpPr txBox="1">
            <a:spLocks noGrp="1"/>
          </p:cNvSpPr>
          <p:nvPr>
            <p:ph type="subTitle" idx="1"/>
          </p:nvPr>
        </p:nvSpPr>
        <p:spPr>
          <a:xfrm>
            <a:off x="720000" y="3252375"/>
            <a:ext cx="5598000" cy="457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grpSp>
        <p:nvGrpSpPr>
          <p:cNvPr id="149" name="Google Shape;149;p52"/>
          <p:cNvGrpSpPr/>
          <p:nvPr/>
        </p:nvGrpSpPr>
        <p:grpSpPr>
          <a:xfrm>
            <a:off x="-539205" y="-1717975"/>
            <a:ext cx="4397193" cy="4171657"/>
            <a:chOff x="-494405" y="-1584825"/>
            <a:chExt cx="4397193" cy="4171657"/>
          </a:xfrm>
        </p:grpSpPr>
        <p:grpSp>
          <p:nvGrpSpPr>
            <p:cNvPr id="150" name="Google Shape;150;p52"/>
            <p:cNvGrpSpPr/>
            <p:nvPr/>
          </p:nvGrpSpPr>
          <p:grpSpPr>
            <a:xfrm>
              <a:off x="-494405" y="-252396"/>
              <a:ext cx="1741563" cy="1288563"/>
              <a:chOff x="-494405" y="-252396"/>
              <a:chExt cx="1741563" cy="1288563"/>
            </a:xfrm>
          </p:grpSpPr>
          <p:sp>
            <p:nvSpPr>
              <p:cNvPr id="151" name="Google Shape;151;p52"/>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52"/>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3" name="Google Shape;153;p52"/>
            <p:cNvGrpSpPr/>
            <p:nvPr/>
          </p:nvGrpSpPr>
          <p:grpSpPr>
            <a:xfrm>
              <a:off x="245875" y="-51824"/>
              <a:ext cx="208200" cy="1824700"/>
              <a:chOff x="1040050" y="3812126"/>
              <a:chExt cx="208200" cy="1824700"/>
            </a:xfrm>
          </p:grpSpPr>
          <p:sp>
            <p:nvSpPr>
              <p:cNvPr id="154" name="Google Shape;154;p52"/>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274"/>
                    </a:srgbClr>
                  </a:gs>
                  <a:gs pos="100000">
                    <a:srgbClr val="FFFFFF">
                      <a:alpha val="46274"/>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52"/>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6" name="Google Shape;156;p52"/>
            <p:cNvGrpSpPr/>
            <p:nvPr/>
          </p:nvGrpSpPr>
          <p:grpSpPr>
            <a:xfrm>
              <a:off x="441574" y="-36652"/>
              <a:ext cx="699940" cy="478601"/>
              <a:chOff x="39723" y="4349021"/>
              <a:chExt cx="1061964" cy="726143"/>
            </a:xfrm>
          </p:grpSpPr>
          <p:grpSp>
            <p:nvGrpSpPr>
              <p:cNvPr id="157" name="Google Shape;157;p52"/>
              <p:cNvGrpSpPr/>
              <p:nvPr/>
            </p:nvGrpSpPr>
            <p:grpSpPr>
              <a:xfrm rot="2700000">
                <a:off x="140502" y="4460924"/>
                <a:ext cx="524584" cy="502337"/>
                <a:chOff x="1189791" y="-1767331"/>
                <a:chExt cx="904284" cy="865933"/>
              </a:xfrm>
            </p:grpSpPr>
            <p:sp>
              <p:nvSpPr>
                <p:cNvPr id="158" name="Google Shape;158;p5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7843"/>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9" name="Google Shape;159;p52"/>
                <p:cNvGrpSpPr/>
                <p:nvPr/>
              </p:nvGrpSpPr>
              <p:grpSpPr>
                <a:xfrm>
                  <a:off x="1232795" y="-1740829"/>
                  <a:ext cx="717622" cy="717393"/>
                  <a:chOff x="1483457" y="3953671"/>
                  <a:chExt cx="717622" cy="717393"/>
                </a:xfrm>
              </p:grpSpPr>
              <p:sp>
                <p:nvSpPr>
                  <p:cNvPr id="160" name="Google Shape;160;p5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5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5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5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5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65" name="Google Shape;165;p5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6" name="Google Shape;166;p52"/>
            <p:cNvGrpSpPr/>
            <p:nvPr/>
          </p:nvGrpSpPr>
          <p:grpSpPr>
            <a:xfrm>
              <a:off x="955673" y="11"/>
              <a:ext cx="592576" cy="405260"/>
              <a:chOff x="39723" y="4349021"/>
              <a:chExt cx="1061964" cy="726143"/>
            </a:xfrm>
          </p:grpSpPr>
          <p:grpSp>
            <p:nvGrpSpPr>
              <p:cNvPr id="167" name="Google Shape;167;p52"/>
              <p:cNvGrpSpPr/>
              <p:nvPr/>
            </p:nvGrpSpPr>
            <p:grpSpPr>
              <a:xfrm rot="2700000">
                <a:off x="140502" y="4460924"/>
                <a:ext cx="524584" cy="502337"/>
                <a:chOff x="1189791" y="-1767331"/>
                <a:chExt cx="904284" cy="865933"/>
              </a:xfrm>
            </p:grpSpPr>
            <p:sp>
              <p:nvSpPr>
                <p:cNvPr id="168" name="Google Shape;168;p5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7843"/>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9" name="Google Shape;169;p52"/>
                <p:cNvGrpSpPr/>
                <p:nvPr/>
              </p:nvGrpSpPr>
              <p:grpSpPr>
                <a:xfrm>
                  <a:off x="1232795" y="-1740829"/>
                  <a:ext cx="717622" cy="717393"/>
                  <a:chOff x="1483457" y="3953671"/>
                  <a:chExt cx="717622" cy="717393"/>
                </a:xfrm>
              </p:grpSpPr>
              <p:sp>
                <p:nvSpPr>
                  <p:cNvPr id="170" name="Google Shape;170;p5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5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5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5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5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75" name="Google Shape;175;p5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6" name="Google Shape;176;p52"/>
            <p:cNvGrpSpPr/>
            <p:nvPr/>
          </p:nvGrpSpPr>
          <p:grpSpPr>
            <a:xfrm>
              <a:off x="-1" y="621223"/>
              <a:ext cx="699940" cy="478601"/>
              <a:chOff x="39723" y="4349021"/>
              <a:chExt cx="1061964" cy="726143"/>
            </a:xfrm>
          </p:grpSpPr>
          <p:grpSp>
            <p:nvGrpSpPr>
              <p:cNvPr id="177" name="Google Shape;177;p52"/>
              <p:cNvGrpSpPr/>
              <p:nvPr/>
            </p:nvGrpSpPr>
            <p:grpSpPr>
              <a:xfrm rot="2700000">
                <a:off x="140502" y="4460924"/>
                <a:ext cx="524584" cy="502337"/>
                <a:chOff x="1189791" y="-1767331"/>
                <a:chExt cx="904284" cy="865933"/>
              </a:xfrm>
            </p:grpSpPr>
            <p:sp>
              <p:nvSpPr>
                <p:cNvPr id="178" name="Google Shape;178;p5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7843"/>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9" name="Google Shape;179;p52"/>
                <p:cNvGrpSpPr/>
                <p:nvPr/>
              </p:nvGrpSpPr>
              <p:grpSpPr>
                <a:xfrm>
                  <a:off x="1232795" y="-1740829"/>
                  <a:ext cx="717622" cy="717393"/>
                  <a:chOff x="1483457" y="3953671"/>
                  <a:chExt cx="717622" cy="717393"/>
                </a:xfrm>
              </p:grpSpPr>
              <p:sp>
                <p:nvSpPr>
                  <p:cNvPr id="180" name="Google Shape;180;p5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5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5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5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5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274"/>
                        </a:srgbClr>
                      </a:gs>
                      <a:gs pos="100000">
                        <a:srgbClr val="FFFFFF">
                          <a:alpha val="46274"/>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85" name="Google Shape;185;p5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6" name="Google Shape;186;p52"/>
            <p:cNvGrpSpPr/>
            <p:nvPr/>
          </p:nvGrpSpPr>
          <p:grpSpPr>
            <a:xfrm rot="-8100000">
              <a:off x="540898" y="-1172741"/>
              <a:ext cx="2552124" cy="3347490"/>
              <a:chOff x="2976325" y="908175"/>
              <a:chExt cx="4028179" cy="5283555"/>
            </a:xfrm>
          </p:grpSpPr>
          <p:sp>
            <p:nvSpPr>
              <p:cNvPr id="187" name="Google Shape;187;p52"/>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52"/>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52"/>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190"/>
        <p:cNvGrpSpPr/>
        <p:nvPr/>
      </p:nvGrpSpPr>
      <p:grpSpPr>
        <a:xfrm>
          <a:off x="0" y="0"/>
          <a:ext cx="0" cy="0"/>
          <a:chOff x="0" y="0"/>
          <a:chExt cx="0" cy="0"/>
        </a:xfrm>
      </p:grpSpPr>
      <p:sp>
        <p:nvSpPr>
          <p:cNvPr id="191" name="Google Shape;191;p53"/>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
        <p:nvSpPr>
          <p:cNvPr id="192" name="Google Shape;192;p53"/>
          <p:cNvSpPr txBox="1">
            <a:spLocks noGrp="1"/>
          </p:cNvSpPr>
          <p:nvPr>
            <p:ph type="subTitle" idx="1"/>
          </p:nvPr>
        </p:nvSpPr>
        <p:spPr>
          <a:xfrm>
            <a:off x="4881006" y="1786675"/>
            <a:ext cx="3543000" cy="1830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93" name="Google Shape;193;p53"/>
          <p:cNvSpPr txBox="1">
            <a:spLocks noGrp="1"/>
          </p:cNvSpPr>
          <p:nvPr>
            <p:ph type="subTitle" idx="2"/>
          </p:nvPr>
        </p:nvSpPr>
        <p:spPr>
          <a:xfrm>
            <a:off x="720000" y="1786675"/>
            <a:ext cx="3543000" cy="18306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grpSp>
        <p:nvGrpSpPr>
          <p:cNvPr id="194" name="Google Shape;194;p53"/>
          <p:cNvGrpSpPr/>
          <p:nvPr/>
        </p:nvGrpSpPr>
        <p:grpSpPr>
          <a:xfrm>
            <a:off x="-96329" y="4888563"/>
            <a:ext cx="1590408" cy="88126"/>
            <a:chOff x="124625" y="4953514"/>
            <a:chExt cx="1137388" cy="88143"/>
          </a:xfrm>
        </p:grpSpPr>
        <p:sp>
          <p:nvSpPr>
            <p:cNvPr id="195" name="Google Shape;195;p53"/>
            <p:cNvSpPr/>
            <p:nvPr/>
          </p:nvSpPr>
          <p:spPr>
            <a:xfrm rot="5400000">
              <a:off x="687043" y="4391096"/>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274"/>
                  </a:srgbClr>
                </a:gs>
                <a:gs pos="100000">
                  <a:srgbClr val="FFFFFF">
                    <a:alpha val="46274"/>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53"/>
            <p:cNvSpPr/>
            <p:nvPr/>
          </p:nvSpPr>
          <p:spPr>
            <a:xfrm rot="5400000">
              <a:off x="687063" y="4466709"/>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274"/>
                  </a:srgbClr>
                </a:gs>
                <a:gs pos="100000">
                  <a:srgbClr val="FFFFFF">
                    <a:alpha val="46274"/>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 name="Google Shape;197;p53"/>
          <p:cNvGrpSpPr/>
          <p:nvPr/>
        </p:nvGrpSpPr>
        <p:grpSpPr>
          <a:xfrm>
            <a:off x="6883700" y="1385725"/>
            <a:ext cx="4028179" cy="5283555"/>
            <a:chOff x="6883700" y="1385725"/>
            <a:chExt cx="4028179" cy="5283555"/>
          </a:xfrm>
        </p:grpSpPr>
        <p:sp>
          <p:nvSpPr>
            <p:cNvPr id="198" name="Google Shape;198;p53"/>
            <p:cNvSpPr/>
            <p:nvPr/>
          </p:nvSpPr>
          <p:spPr>
            <a:xfrm>
              <a:off x="6883700" y="140758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53"/>
            <p:cNvSpPr/>
            <p:nvPr/>
          </p:nvSpPr>
          <p:spPr>
            <a:xfrm>
              <a:off x="7842318" y="138572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53"/>
            <p:cNvSpPr/>
            <p:nvPr/>
          </p:nvSpPr>
          <p:spPr>
            <a:xfrm>
              <a:off x="7734200" y="2571774"/>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53"/>
            <p:cNvSpPr/>
            <p:nvPr/>
          </p:nvSpPr>
          <p:spPr>
            <a:xfrm>
              <a:off x="7758564" y="155007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2" name="Google Shape;202;p53"/>
          <p:cNvGrpSpPr/>
          <p:nvPr/>
        </p:nvGrpSpPr>
        <p:grpSpPr>
          <a:xfrm>
            <a:off x="4598006" y="-1699037"/>
            <a:ext cx="5579795" cy="3203424"/>
            <a:chOff x="4521806" y="-1546637"/>
            <a:chExt cx="5579795" cy="3203424"/>
          </a:xfrm>
        </p:grpSpPr>
        <p:grpSp>
          <p:nvGrpSpPr>
            <p:cNvPr id="203" name="Google Shape;203;p53"/>
            <p:cNvGrpSpPr/>
            <p:nvPr/>
          </p:nvGrpSpPr>
          <p:grpSpPr>
            <a:xfrm>
              <a:off x="4619858" y="-154439"/>
              <a:ext cx="916824" cy="700199"/>
              <a:chOff x="4619858" y="-154439"/>
              <a:chExt cx="916824" cy="700199"/>
            </a:xfrm>
          </p:grpSpPr>
          <p:sp>
            <p:nvSpPr>
              <p:cNvPr id="204" name="Google Shape;204;p53"/>
              <p:cNvSpPr/>
              <p:nvPr/>
            </p:nvSpPr>
            <p:spPr>
              <a:xfrm>
                <a:off x="4823308" y="126723"/>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53"/>
              <p:cNvSpPr/>
              <p:nvPr/>
            </p:nvSpPr>
            <p:spPr>
              <a:xfrm>
                <a:off x="4619858" y="-114577"/>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53"/>
              <p:cNvSpPr/>
              <p:nvPr/>
            </p:nvSpPr>
            <p:spPr>
              <a:xfrm>
                <a:off x="5052808" y="-154439"/>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207" name="Google Shape;207;p53"/>
            <p:cNvPicPr preferRelativeResize="0"/>
            <p:nvPr/>
          </p:nvPicPr>
          <p:blipFill rotWithShape="1">
            <a:blip r:embed="rId2">
              <a:alphaModFix/>
            </a:blip>
            <a:srcRect l="16960" t="24718" r="7121" b="26177"/>
            <a:stretch/>
          </p:blipFill>
          <p:spPr>
            <a:xfrm>
              <a:off x="5904350" y="-1546637"/>
              <a:ext cx="4197251" cy="3203424"/>
            </a:xfrm>
            <a:prstGeom prst="rect">
              <a:avLst/>
            </a:prstGeom>
            <a:noFill/>
            <a:ln>
              <a:noFill/>
            </a:ln>
          </p:spPr>
        </p:pic>
        <p:sp>
          <p:nvSpPr>
            <p:cNvPr id="208" name="Google Shape;208;p53"/>
            <p:cNvSpPr/>
            <p:nvPr/>
          </p:nvSpPr>
          <p:spPr>
            <a:xfrm rot="-5400000">
              <a:off x="5282845" y="-105894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000"/>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53"/>
            <p:cNvSpPr/>
            <p:nvPr/>
          </p:nvSpPr>
          <p:spPr>
            <a:xfrm rot="-5400000">
              <a:off x="5282230" y="-899603"/>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5882"/>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0" name="Google Shape;210;p53"/>
            <p:cNvGrpSpPr/>
            <p:nvPr/>
          </p:nvGrpSpPr>
          <p:grpSpPr>
            <a:xfrm rot="10800000">
              <a:off x="8323180" y="210224"/>
              <a:ext cx="1493503" cy="88126"/>
              <a:chOff x="124625" y="4953514"/>
              <a:chExt cx="1137388" cy="88143"/>
            </a:xfrm>
          </p:grpSpPr>
          <p:sp>
            <p:nvSpPr>
              <p:cNvPr id="211" name="Google Shape;211;p53"/>
              <p:cNvSpPr/>
              <p:nvPr/>
            </p:nvSpPr>
            <p:spPr>
              <a:xfrm rot="5400000">
                <a:off x="687043" y="4391096"/>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274"/>
                    </a:srgbClr>
                  </a:gs>
                  <a:gs pos="100000">
                    <a:srgbClr val="FFFFFF">
                      <a:alpha val="46274"/>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53"/>
              <p:cNvSpPr/>
              <p:nvPr/>
            </p:nvSpPr>
            <p:spPr>
              <a:xfrm rot="5400000">
                <a:off x="687063" y="4466709"/>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274"/>
                    </a:srgbClr>
                  </a:gs>
                  <a:gs pos="100000">
                    <a:srgbClr val="FFFFFF">
                      <a:alpha val="46274"/>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3" name="Google Shape;213;p53"/>
            <p:cNvGrpSpPr/>
            <p:nvPr/>
          </p:nvGrpSpPr>
          <p:grpSpPr>
            <a:xfrm>
              <a:off x="4619231" y="-32636"/>
              <a:ext cx="254987" cy="255131"/>
              <a:chOff x="3678700" y="407275"/>
              <a:chExt cx="708100" cy="708500"/>
            </a:xfrm>
          </p:grpSpPr>
          <p:sp>
            <p:nvSpPr>
              <p:cNvPr id="214" name="Google Shape;214;p53"/>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53"/>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53"/>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53"/>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53"/>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53"/>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53"/>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1" name="Google Shape;221;p53"/>
            <p:cNvGrpSpPr/>
            <p:nvPr/>
          </p:nvGrpSpPr>
          <p:grpSpPr>
            <a:xfrm>
              <a:off x="4521806" y="126714"/>
              <a:ext cx="254987" cy="255131"/>
              <a:chOff x="3678700" y="407275"/>
              <a:chExt cx="708100" cy="708500"/>
            </a:xfrm>
          </p:grpSpPr>
          <p:sp>
            <p:nvSpPr>
              <p:cNvPr id="222" name="Google Shape;222;p53"/>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53"/>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53"/>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53"/>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53"/>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53"/>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53"/>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8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81"/>
        <p:cNvGrpSpPr/>
        <p:nvPr/>
      </p:nvGrpSpPr>
      <p:grpSpPr>
        <a:xfrm>
          <a:off x="0" y="0"/>
          <a:ext cx="0" cy="0"/>
          <a:chOff x="0" y="0"/>
          <a:chExt cx="0" cy="0"/>
        </a:xfrm>
      </p:grpSpPr>
      <p:grpSp>
        <p:nvGrpSpPr>
          <p:cNvPr id="282" name="Google Shape;282;p57"/>
          <p:cNvGrpSpPr/>
          <p:nvPr/>
        </p:nvGrpSpPr>
        <p:grpSpPr>
          <a:xfrm>
            <a:off x="-623241" y="3925887"/>
            <a:ext cx="2833357" cy="1517787"/>
            <a:chOff x="-623241" y="3849687"/>
            <a:chExt cx="2833357" cy="1517787"/>
          </a:xfrm>
        </p:grpSpPr>
        <p:grpSp>
          <p:nvGrpSpPr>
            <p:cNvPr id="283" name="Google Shape;283;p57"/>
            <p:cNvGrpSpPr/>
            <p:nvPr/>
          </p:nvGrpSpPr>
          <p:grpSpPr>
            <a:xfrm rot="5400000">
              <a:off x="-879113" y="4155104"/>
              <a:ext cx="1517787" cy="906953"/>
              <a:chOff x="-55500" y="4835979"/>
              <a:chExt cx="1517787" cy="906953"/>
            </a:xfrm>
          </p:grpSpPr>
          <p:sp>
            <p:nvSpPr>
              <p:cNvPr id="284" name="Google Shape;284;p57"/>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rgbClr val="F5F8FF">
                      <a:alpha val="30588"/>
                    </a:srgbClr>
                  </a:gs>
                  <a:gs pos="22000">
                    <a:srgbClr val="F5F8FF">
                      <a:alpha val="30588"/>
                    </a:srgbClr>
                  </a:gs>
                  <a:gs pos="45000">
                    <a:srgbClr val="FFFFFF">
                      <a:alpha val="30588"/>
                    </a:srgbClr>
                  </a:gs>
                  <a:gs pos="100000">
                    <a:srgbClr val="0C0A9E">
                      <a:alpha val="30588"/>
                    </a:srgbClr>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57"/>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49411"/>
                    </a:srgbClr>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57"/>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rgbClr val="F5F8FF">
                      <a:alpha val="30588"/>
                    </a:srgbClr>
                  </a:gs>
                  <a:gs pos="22000">
                    <a:srgbClr val="F5F8FF">
                      <a:alpha val="30588"/>
                    </a:srgbClr>
                  </a:gs>
                  <a:gs pos="45000">
                    <a:srgbClr val="FFFFFF">
                      <a:alpha val="30588"/>
                    </a:srgbClr>
                  </a:gs>
                  <a:gs pos="100000">
                    <a:srgbClr val="0C0A9E">
                      <a:alpha val="30588"/>
                    </a:srgbClr>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57"/>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49411"/>
                    </a:srgbClr>
                  </a:gs>
                </a:gsLst>
                <a:lin ang="2698631"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8" name="Google Shape;288;p57"/>
            <p:cNvGrpSpPr/>
            <p:nvPr/>
          </p:nvGrpSpPr>
          <p:grpSpPr>
            <a:xfrm>
              <a:off x="-623241" y="3946425"/>
              <a:ext cx="2833357" cy="1421047"/>
              <a:chOff x="-677366" y="4067275"/>
              <a:chExt cx="2833357" cy="1421047"/>
            </a:xfrm>
          </p:grpSpPr>
          <p:sp>
            <p:nvSpPr>
              <p:cNvPr id="289" name="Google Shape;289;p57"/>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0" name="Google Shape;290;p57"/>
              <p:cNvGrpSpPr/>
              <p:nvPr/>
            </p:nvGrpSpPr>
            <p:grpSpPr>
              <a:xfrm>
                <a:off x="317735" y="4614472"/>
                <a:ext cx="161977" cy="161940"/>
                <a:chOff x="1101075" y="2142375"/>
                <a:chExt cx="439200" cy="439100"/>
              </a:xfrm>
            </p:grpSpPr>
            <p:sp>
              <p:nvSpPr>
                <p:cNvPr id="291" name="Google Shape;291;p5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5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3" name="Google Shape;293;p57"/>
              <p:cNvGrpSpPr/>
              <p:nvPr/>
            </p:nvGrpSpPr>
            <p:grpSpPr>
              <a:xfrm rot="10800000">
                <a:off x="1700151" y="5032693"/>
                <a:ext cx="161977" cy="161940"/>
                <a:chOff x="1101075" y="2142375"/>
                <a:chExt cx="439200" cy="439100"/>
              </a:xfrm>
            </p:grpSpPr>
            <p:sp>
              <p:nvSpPr>
                <p:cNvPr id="294" name="Google Shape;294;p5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5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96" name="Google Shape;296;p57"/>
            <p:cNvSpPr/>
            <p:nvPr/>
          </p:nvSpPr>
          <p:spPr>
            <a:xfrm rot="-5400000">
              <a:off x="289120"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7" name="Google Shape;297;p57"/>
          <p:cNvGrpSpPr/>
          <p:nvPr/>
        </p:nvGrpSpPr>
        <p:grpSpPr>
          <a:xfrm>
            <a:off x="6323926" y="-1678249"/>
            <a:ext cx="4189198" cy="3065874"/>
            <a:chOff x="6171526" y="-1678249"/>
            <a:chExt cx="4189198" cy="3065874"/>
          </a:xfrm>
        </p:grpSpPr>
        <p:sp>
          <p:nvSpPr>
            <p:cNvPr id="298" name="Google Shape;298;p57"/>
            <p:cNvSpPr/>
            <p:nvPr/>
          </p:nvSpPr>
          <p:spPr>
            <a:xfrm rot="-5400000">
              <a:off x="6808863" y="-808395"/>
              <a:ext cx="1558682"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99" name="Google Shape;299;p57"/>
            <p:cNvPicPr preferRelativeResize="0"/>
            <p:nvPr/>
          </p:nvPicPr>
          <p:blipFill rotWithShape="1">
            <a:blip r:embed="rId2">
              <a:alphaModFix/>
            </a:blip>
            <a:srcRect l="16960" t="24718" r="7121" b="26177"/>
            <a:stretch/>
          </p:blipFill>
          <p:spPr>
            <a:xfrm>
              <a:off x="6587425" y="-1678249"/>
              <a:ext cx="3773299" cy="2879876"/>
            </a:xfrm>
            <a:prstGeom prst="rect">
              <a:avLst/>
            </a:prstGeom>
            <a:noFill/>
            <a:ln>
              <a:noFill/>
            </a:ln>
          </p:spPr>
        </p:pic>
        <p:sp>
          <p:nvSpPr>
            <p:cNvPr id="300" name="Google Shape;300;p57"/>
            <p:cNvSpPr/>
            <p:nvPr/>
          </p:nvSpPr>
          <p:spPr>
            <a:xfrm>
              <a:off x="8292929" y="-80469"/>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01" name="Google Shape;301;p57"/>
            <p:cNvGrpSpPr/>
            <p:nvPr/>
          </p:nvGrpSpPr>
          <p:grpSpPr>
            <a:xfrm rot="-2700000">
              <a:off x="8302147" y="61289"/>
              <a:ext cx="582044" cy="582419"/>
              <a:chOff x="959750" y="3039275"/>
              <a:chExt cx="582050" cy="582425"/>
            </a:xfrm>
          </p:grpSpPr>
          <p:sp>
            <p:nvSpPr>
              <p:cNvPr id="302" name="Google Shape;302;p5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p5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p5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5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5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5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5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9" name="Google Shape;309;p57"/>
            <p:cNvGrpSpPr/>
            <p:nvPr/>
          </p:nvGrpSpPr>
          <p:grpSpPr>
            <a:xfrm rot="-2700000">
              <a:off x="8551447" y="61289"/>
              <a:ext cx="582044" cy="582419"/>
              <a:chOff x="959750" y="3039275"/>
              <a:chExt cx="582050" cy="582425"/>
            </a:xfrm>
          </p:grpSpPr>
          <p:sp>
            <p:nvSpPr>
              <p:cNvPr id="310" name="Google Shape;310;p57"/>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57"/>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57"/>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57"/>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57"/>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p57"/>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57"/>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36862"/>
                    </a:srgbClr>
                  </a:gs>
                  <a:gs pos="100000">
                    <a:srgbClr val="FFFFFF">
                      <a:alpha val="36862"/>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17" name="Google Shape;317;p57"/>
          <p:cNvGrpSpPr/>
          <p:nvPr/>
        </p:nvGrpSpPr>
        <p:grpSpPr>
          <a:xfrm rot="2700000">
            <a:off x="8945322" y="2352177"/>
            <a:ext cx="439196" cy="439096"/>
            <a:chOff x="1101075" y="2142375"/>
            <a:chExt cx="439200" cy="439100"/>
          </a:xfrm>
        </p:grpSpPr>
        <p:sp>
          <p:nvSpPr>
            <p:cNvPr id="318" name="Google Shape;318;p57"/>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57"/>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2"/>
        </a:solidFill>
        <a:effectLst/>
      </p:bgPr>
    </p:bg>
    <p:spTree>
      <p:nvGrpSpPr>
        <p:cNvPr id="1" name="Shape 320"/>
        <p:cNvGrpSpPr/>
        <p:nvPr/>
      </p:nvGrpSpPr>
      <p:grpSpPr>
        <a:xfrm>
          <a:off x="0" y="0"/>
          <a:ext cx="0" cy="0"/>
          <a:chOff x="0" y="0"/>
          <a:chExt cx="0" cy="0"/>
        </a:xfrm>
      </p:grpSpPr>
      <p:grpSp>
        <p:nvGrpSpPr>
          <p:cNvPr id="321" name="Google Shape;321;p58"/>
          <p:cNvGrpSpPr/>
          <p:nvPr/>
        </p:nvGrpSpPr>
        <p:grpSpPr>
          <a:xfrm>
            <a:off x="8332550" y="-7"/>
            <a:ext cx="2386151" cy="3293872"/>
            <a:chOff x="8256352" y="-7"/>
            <a:chExt cx="2386151" cy="3293872"/>
          </a:xfrm>
        </p:grpSpPr>
        <p:pic>
          <p:nvPicPr>
            <p:cNvPr id="322" name="Google Shape;322;p58"/>
            <p:cNvPicPr preferRelativeResize="0"/>
            <p:nvPr/>
          </p:nvPicPr>
          <p:blipFill rotWithShape="1">
            <a:blip r:embed="rId2">
              <a:alphaModFix/>
            </a:blip>
            <a:srcRect l="16960" t="24718" r="7121" b="26177"/>
            <a:stretch/>
          </p:blipFill>
          <p:spPr>
            <a:xfrm rot="5400000">
              <a:off x="7886227" y="537590"/>
              <a:ext cx="3126400" cy="2386151"/>
            </a:xfrm>
            <a:prstGeom prst="rect">
              <a:avLst/>
            </a:prstGeom>
            <a:noFill/>
            <a:ln>
              <a:noFill/>
            </a:ln>
          </p:spPr>
        </p:pic>
        <p:grpSp>
          <p:nvGrpSpPr>
            <p:cNvPr id="323" name="Google Shape;323;p58"/>
            <p:cNvGrpSpPr/>
            <p:nvPr/>
          </p:nvGrpSpPr>
          <p:grpSpPr>
            <a:xfrm rot="10800000">
              <a:off x="8452443" y="-7"/>
              <a:ext cx="325155" cy="1788670"/>
              <a:chOff x="8869019" y="-622132"/>
              <a:chExt cx="325155" cy="1788670"/>
            </a:xfrm>
          </p:grpSpPr>
          <p:sp>
            <p:nvSpPr>
              <p:cNvPr id="324" name="Google Shape;324;p58"/>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5" name="Google Shape;325;p58"/>
              <p:cNvGrpSpPr/>
              <p:nvPr/>
            </p:nvGrpSpPr>
            <p:grpSpPr>
              <a:xfrm rot="1800062">
                <a:off x="9035610" y="1007995"/>
                <a:ext cx="134040" cy="134009"/>
                <a:chOff x="1101075" y="2142375"/>
                <a:chExt cx="439200" cy="439100"/>
              </a:xfrm>
            </p:grpSpPr>
            <p:sp>
              <p:nvSpPr>
                <p:cNvPr id="326" name="Google Shape;326;p5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000"/>
                      </a:srgbClr>
                    </a:gs>
                    <a:gs pos="100000">
                      <a:srgbClr val="FFFFFF">
                        <a:alpha val="0"/>
                      </a:srgbClr>
                    </a:gs>
                  </a:gsLst>
                  <a:lin ang="26986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5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9900FF">
                        <a:alpha val="27843"/>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328" name="Google Shape;328;p58"/>
          <p:cNvGrpSpPr/>
          <p:nvPr/>
        </p:nvGrpSpPr>
        <p:grpSpPr>
          <a:xfrm>
            <a:off x="-213525" y="171225"/>
            <a:ext cx="439200" cy="439100"/>
            <a:chOff x="1101075" y="2142375"/>
            <a:chExt cx="439200" cy="439100"/>
          </a:xfrm>
        </p:grpSpPr>
        <p:sp>
          <p:nvSpPr>
            <p:cNvPr id="329" name="Google Shape;329;p5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5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1" name="Google Shape;331;p58"/>
          <p:cNvGrpSpPr/>
          <p:nvPr/>
        </p:nvGrpSpPr>
        <p:grpSpPr>
          <a:xfrm>
            <a:off x="-1262974" y="3161327"/>
            <a:ext cx="4822591" cy="2934500"/>
            <a:chOff x="-1186774" y="3161328"/>
            <a:chExt cx="4822591" cy="2934500"/>
          </a:xfrm>
        </p:grpSpPr>
        <p:pic>
          <p:nvPicPr>
            <p:cNvPr id="332" name="Google Shape;332;p58"/>
            <p:cNvPicPr preferRelativeResize="0"/>
            <p:nvPr/>
          </p:nvPicPr>
          <p:blipFill rotWithShape="1">
            <a:blip r:embed="rId2">
              <a:alphaModFix/>
            </a:blip>
            <a:srcRect l="16960" t="24718" r="7121" b="26177"/>
            <a:stretch/>
          </p:blipFill>
          <p:spPr>
            <a:xfrm rot="5400000">
              <a:off x="-1534175" y="3508728"/>
              <a:ext cx="2934500" cy="2239699"/>
            </a:xfrm>
            <a:prstGeom prst="rect">
              <a:avLst/>
            </a:prstGeom>
            <a:noFill/>
            <a:ln>
              <a:noFill/>
            </a:ln>
          </p:spPr>
        </p:pic>
        <p:sp>
          <p:nvSpPr>
            <p:cNvPr id="333" name="Google Shape;333;p58"/>
            <p:cNvSpPr/>
            <p:nvPr/>
          </p:nvSpPr>
          <p:spPr>
            <a:xfrm rot="-5400000">
              <a:off x="-184180" y="3596444"/>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1"/>
                </a:gs>
                <a:gs pos="18000">
                  <a:schemeClr val="lt1"/>
                </a:gs>
                <a:gs pos="56000">
                  <a:srgbClr val="FFFFFF">
                    <a:alpha val="0"/>
                  </a:srgbClr>
                </a:gs>
                <a:gs pos="74000">
                  <a:schemeClr val="lt1"/>
                </a:gs>
                <a:gs pos="100000">
                  <a:srgbClr val="9900FF">
                    <a:alpha val="27843"/>
                  </a:srgbClr>
                </a:gs>
              </a:gsLst>
              <a:path path="circle">
                <a:fillToRect r="100000" b="100000"/>
              </a:path>
              <a:tileRect l="-100000" t="-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34" name="Google Shape;334;p58"/>
            <p:cNvGrpSpPr/>
            <p:nvPr/>
          </p:nvGrpSpPr>
          <p:grpSpPr>
            <a:xfrm>
              <a:off x="58899" y="4608583"/>
              <a:ext cx="604346" cy="657081"/>
              <a:chOff x="58899" y="4608583"/>
              <a:chExt cx="604346" cy="657081"/>
            </a:xfrm>
          </p:grpSpPr>
          <p:grpSp>
            <p:nvGrpSpPr>
              <p:cNvPr id="335" name="Google Shape;335;p58"/>
              <p:cNvGrpSpPr/>
              <p:nvPr/>
            </p:nvGrpSpPr>
            <p:grpSpPr>
              <a:xfrm rot="10800000">
                <a:off x="58899" y="4608583"/>
                <a:ext cx="328346" cy="328531"/>
                <a:chOff x="3678700" y="407275"/>
                <a:chExt cx="708100" cy="708500"/>
              </a:xfrm>
            </p:grpSpPr>
            <p:sp>
              <p:nvSpPr>
                <p:cNvPr id="336" name="Google Shape;336;p5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5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5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5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5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5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5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3" name="Google Shape;343;p58"/>
              <p:cNvGrpSpPr/>
              <p:nvPr/>
            </p:nvGrpSpPr>
            <p:grpSpPr>
              <a:xfrm rot="10800000">
                <a:off x="334899" y="4608583"/>
                <a:ext cx="328346" cy="328531"/>
                <a:chOff x="3678700" y="407275"/>
                <a:chExt cx="708100" cy="708500"/>
              </a:xfrm>
            </p:grpSpPr>
            <p:sp>
              <p:nvSpPr>
                <p:cNvPr id="344" name="Google Shape;344;p5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5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5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5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5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5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5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1" name="Google Shape;351;p58"/>
              <p:cNvGrpSpPr/>
              <p:nvPr/>
            </p:nvGrpSpPr>
            <p:grpSpPr>
              <a:xfrm rot="10800000">
                <a:off x="282574" y="4937133"/>
                <a:ext cx="328346" cy="328531"/>
                <a:chOff x="3678700" y="407275"/>
                <a:chExt cx="708100" cy="708500"/>
              </a:xfrm>
            </p:grpSpPr>
            <p:sp>
              <p:nvSpPr>
                <p:cNvPr id="352" name="Google Shape;352;p58"/>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58"/>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58"/>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58"/>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58"/>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58"/>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58"/>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46274"/>
                      </a:srgbClr>
                    </a:gs>
                    <a:gs pos="100000">
                      <a:srgbClr val="FFFFFF">
                        <a:alpha val="46274"/>
                      </a:srgbClr>
                    </a:gs>
                  </a:gsLst>
                  <a:lin ang="1350003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59" name="Google Shape;359;p58"/>
            <p:cNvGrpSpPr/>
            <p:nvPr/>
          </p:nvGrpSpPr>
          <p:grpSpPr>
            <a:xfrm>
              <a:off x="-923150" y="4796551"/>
              <a:ext cx="4558967" cy="134100"/>
              <a:chOff x="796100" y="3019701"/>
              <a:chExt cx="4558967" cy="134100"/>
            </a:xfrm>
          </p:grpSpPr>
          <p:sp>
            <p:nvSpPr>
              <p:cNvPr id="360" name="Google Shape;360;p58"/>
              <p:cNvSpPr/>
              <p:nvPr/>
            </p:nvSpPr>
            <p:spPr>
              <a:xfrm>
                <a:off x="5220967" y="3019701"/>
                <a:ext cx="134100" cy="134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61" name="Google Shape;361;p58"/>
              <p:cNvCxnSpPr/>
              <p:nvPr/>
            </p:nvCxnSpPr>
            <p:spPr>
              <a:xfrm>
                <a:off x="796100" y="3086750"/>
                <a:ext cx="4462800" cy="0"/>
              </a:xfrm>
              <a:prstGeom prst="straightConnector1">
                <a:avLst/>
              </a:prstGeom>
              <a:noFill/>
              <a:ln w="9525" cap="flat" cmpd="sng">
                <a:solidFill>
                  <a:schemeClr val="lt1"/>
                </a:solidFill>
                <a:prstDash val="solid"/>
                <a:round/>
                <a:headEnd type="none" w="sm" len="sm"/>
                <a:tailEnd type="none" w="sm" len="sm"/>
              </a:ln>
            </p:spPr>
          </p:cxnSp>
          <p:sp>
            <p:nvSpPr>
              <p:cNvPr id="362" name="Google Shape;362;p58"/>
              <p:cNvSpPr/>
              <p:nvPr/>
            </p:nvSpPr>
            <p:spPr>
              <a:xfrm>
                <a:off x="5251079" y="3049843"/>
                <a:ext cx="73800" cy="738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49"/>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1pPr>
            <a:lvl2pPr marR="0" lvl="1"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2pPr>
            <a:lvl3pPr marR="0" lvl="2"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3pPr>
            <a:lvl4pPr marR="0" lvl="3"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4pPr>
            <a:lvl5pPr marR="0" lvl="4"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5pPr>
            <a:lvl6pPr marR="0" lvl="5"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6pPr>
            <a:lvl7pPr marR="0" lvl="6"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7pPr>
            <a:lvl8pPr marR="0" lvl="7"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8pPr>
            <a:lvl9pPr marR="0" lvl="8" algn="l" rtl="0">
              <a:lnSpc>
                <a:spcPct val="100000"/>
              </a:lnSpc>
              <a:spcBef>
                <a:spcPts val="0"/>
              </a:spcBef>
              <a:spcAft>
                <a:spcPts val="0"/>
              </a:spcAft>
              <a:buClr>
                <a:schemeClr val="dk2"/>
              </a:buClr>
              <a:buSzPts val="3000"/>
              <a:buFont typeface="IBM Plex Mono"/>
              <a:buNone/>
              <a:defRPr sz="3000" b="1" i="0" u="none" strike="noStrike" cap="none">
                <a:solidFill>
                  <a:schemeClr val="dk2"/>
                </a:solidFill>
                <a:latin typeface="IBM Plex Mono"/>
                <a:ea typeface="IBM Plex Mono"/>
                <a:cs typeface="IBM Plex Mono"/>
                <a:sym typeface="IBM Plex Mono"/>
              </a:defRPr>
            </a:lvl9pPr>
          </a:lstStyle>
          <a:p>
            <a:endParaRPr/>
          </a:p>
        </p:txBody>
      </p:sp>
      <p:sp>
        <p:nvSpPr>
          <p:cNvPr id="7" name="Google Shape;7;p49"/>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1pPr>
            <a:lvl2pPr marL="914400" marR="0" lvl="1" indent="-317500" algn="l" rtl="0">
              <a:lnSpc>
                <a:spcPct val="115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2pPr>
            <a:lvl3pPr marL="1371600" marR="0" lvl="2" indent="-317500" algn="l" rtl="0">
              <a:lnSpc>
                <a:spcPct val="115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3pPr>
            <a:lvl4pPr marL="1828800" marR="0" lvl="3" indent="-317500" algn="l" rtl="0">
              <a:lnSpc>
                <a:spcPct val="115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4pPr>
            <a:lvl5pPr marL="2286000" marR="0" lvl="4" indent="-317500" algn="l" rtl="0">
              <a:lnSpc>
                <a:spcPct val="115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5pPr>
            <a:lvl6pPr marL="2743200" marR="0" lvl="5" indent="-317500" algn="l" rtl="0">
              <a:lnSpc>
                <a:spcPct val="115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6pPr>
            <a:lvl7pPr marL="3200400" marR="0" lvl="6" indent="-317500" algn="l" rtl="0">
              <a:lnSpc>
                <a:spcPct val="115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7pPr>
            <a:lvl8pPr marL="3657600" marR="0" lvl="7" indent="-317500" algn="l" rtl="0">
              <a:lnSpc>
                <a:spcPct val="115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8pPr>
            <a:lvl9pPr marL="4114800" marR="0" lvl="8" indent="-317500" algn="l" rtl="0">
              <a:lnSpc>
                <a:spcPct val="115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5" r:id="rId5"/>
    <p:sldLayoutId id="2147483656" r:id="rId6"/>
    <p:sldLayoutId id="2147483657"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6"/>
        <p:cNvGrpSpPr/>
        <p:nvPr/>
      </p:nvGrpSpPr>
      <p:grpSpPr>
        <a:xfrm>
          <a:off x="0" y="0"/>
          <a:ext cx="0" cy="0"/>
          <a:chOff x="0" y="0"/>
          <a:chExt cx="0" cy="0"/>
        </a:xfrm>
      </p:grpSpPr>
      <p:sp>
        <p:nvSpPr>
          <p:cNvPr id="367" name="Google Shape;367;p1"/>
          <p:cNvSpPr txBox="1">
            <a:spLocks noGrp="1"/>
          </p:cNvSpPr>
          <p:nvPr>
            <p:ph type="subTitle" idx="1"/>
          </p:nvPr>
        </p:nvSpPr>
        <p:spPr>
          <a:xfrm>
            <a:off x="3731551" y="2916978"/>
            <a:ext cx="4882500" cy="47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vi-VN"/>
              <a:t>NHÓM 16</a:t>
            </a:r>
            <a:endParaRPr/>
          </a:p>
        </p:txBody>
      </p:sp>
      <p:sp>
        <p:nvSpPr>
          <p:cNvPr id="368" name="Google Shape;368;p1"/>
          <p:cNvSpPr txBox="1">
            <a:spLocks noGrp="1"/>
          </p:cNvSpPr>
          <p:nvPr>
            <p:ph type="ctrTitle"/>
          </p:nvPr>
        </p:nvSpPr>
        <p:spPr>
          <a:xfrm>
            <a:off x="1158547" y="403573"/>
            <a:ext cx="6974700" cy="1907458"/>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SzPts val="5200"/>
              <a:buNone/>
            </a:pPr>
            <a:r>
              <a:rPr lang="vi-VN" sz="4000" dirty="0"/>
              <a:t>Giới thiệu công nghệ</a:t>
            </a:r>
            <a:br>
              <a:rPr lang="vi-VN" sz="4000" dirty="0"/>
            </a:br>
            <a:endParaRPr dirty="0">
              <a:solidFill>
                <a:schemeClr val="dk1"/>
              </a:solidFill>
            </a:endParaRPr>
          </a:p>
        </p:txBody>
      </p:sp>
      <p:grpSp>
        <p:nvGrpSpPr>
          <p:cNvPr id="369" name="Google Shape;369;p1"/>
          <p:cNvGrpSpPr/>
          <p:nvPr/>
        </p:nvGrpSpPr>
        <p:grpSpPr>
          <a:xfrm>
            <a:off x="1158547" y="2718588"/>
            <a:ext cx="6888968" cy="187890"/>
            <a:chOff x="1096850" y="3242811"/>
            <a:chExt cx="3936684" cy="134070"/>
          </a:xfrm>
        </p:grpSpPr>
        <p:cxnSp>
          <p:nvCxnSpPr>
            <p:cNvPr id="370" name="Google Shape;370;p1"/>
            <p:cNvCxnSpPr/>
            <p:nvPr/>
          </p:nvCxnSpPr>
          <p:spPr>
            <a:xfrm>
              <a:off x="1096850" y="3309850"/>
              <a:ext cx="3840600" cy="0"/>
            </a:xfrm>
            <a:prstGeom prst="straightConnector1">
              <a:avLst/>
            </a:prstGeom>
            <a:noFill/>
            <a:ln w="9525" cap="flat" cmpd="sng">
              <a:solidFill>
                <a:schemeClr val="dk2"/>
              </a:solidFill>
              <a:prstDash val="solid"/>
              <a:round/>
              <a:headEnd type="none" w="sm" len="sm"/>
              <a:tailEnd type="none" w="sm" len="sm"/>
            </a:ln>
          </p:spPr>
        </p:cxnSp>
        <p:grpSp>
          <p:nvGrpSpPr>
            <p:cNvPr id="371" name="Google Shape;371;p1"/>
            <p:cNvGrpSpPr/>
            <p:nvPr/>
          </p:nvGrpSpPr>
          <p:grpSpPr>
            <a:xfrm>
              <a:off x="4899464" y="3242811"/>
              <a:ext cx="134070" cy="134070"/>
              <a:chOff x="8382514" y="1084976"/>
              <a:chExt cx="265800" cy="265800"/>
            </a:xfrm>
          </p:grpSpPr>
          <p:sp>
            <p:nvSpPr>
              <p:cNvPr id="372" name="Google Shape;372;p1"/>
              <p:cNvSpPr/>
              <p:nvPr/>
            </p:nvSpPr>
            <p:spPr>
              <a:xfrm>
                <a:off x="8442213" y="1144734"/>
                <a:ext cx="146400" cy="1464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1"/>
              <p:cNvSpPr/>
              <p:nvPr/>
            </p:nvSpPr>
            <p:spPr>
              <a:xfrm>
                <a:off x="8382514" y="1084976"/>
                <a:ext cx="265800" cy="265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74" name="Google Shape;374;p1"/>
          <p:cNvGrpSpPr/>
          <p:nvPr/>
        </p:nvGrpSpPr>
        <p:grpSpPr>
          <a:xfrm>
            <a:off x="8017432" y="-313900"/>
            <a:ext cx="134070" cy="1891363"/>
            <a:chOff x="8017432" y="-313900"/>
            <a:chExt cx="134070" cy="1891363"/>
          </a:xfrm>
        </p:grpSpPr>
        <p:sp>
          <p:nvSpPr>
            <p:cNvPr id="375" name="Google Shape;375;p1"/>
            <p:cNvSpPr/>
            <p:nvPr/>
          </p:nvSpPr>
          <p:spPr>
            <a:xfrm rot="5400000">
              <a:off x="8017432" y="1443393"/>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76" name="Google Shape;376;p1"/>
            <p:cNvCxnSpPr/>
            <p:nvPr/>
          </p:nvCxnSpPr>
          <p:spPr>
            <a:xfrm>
              <a:off x="8084450" y="-313900"/>
              <a:ext cx="0" cy="1795200"/>
            </a:xfrm>
            <a:prstGeom prst="straightConnector1">
              <a:avLst/>
            </a:prstGeom>
            <a:noFill/>
            <a:ln w="9525" cap="flat" cmpd="sng">
              <a:solidFill>
                <a:schemeClr val="dk2"/>
              </a:solidFill>
              <a:prstDash val="solid"/>
              <a:round/>
              <a:headEnd type="none" w="sm" len="sm"/>
              <a:tailEnd type="none" w="sm" len="sm"/>
            </a:ln>
          </p:spPr>
        </p:cxnSp>
        <p:sp>
          <p:nvSpPr>
            <p:cNvPr id="377" name="Google Shape;377;p1"/>
            <p:cNvSpPr/>
            <p:nvPr/>
          </p:nvSpPr>
          <p:spPr>
            <a:xfrm rot="5400000">
              <a:off x="8047515" y="1473505"/>
              <a:ext cx="73844" cy="73844"/>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8" name="Google Shape;378;p1"/>
          <p:cNvGrpSpPr/>
          <p:nvPr/>
        </p:nvGrpSpPr>
        <p:grpSpPr>
          <a:xfrm>
            <a:off x="6309526" y="957475"/>
            <a:ext cx="3504715" cy="5119205"/>
            <a:chOff x="6309526" y="836950"/>
            <a:chExt cx="3504715" cy="5119205"/>
          </a:xfrm>
        </p:grpSpPr>
        <p:sp>
          <p:nvSpPr>
            <p:cNvPr id="379" name="Google Shape;379;p1"/>
            <p:cNvSpPr/>
            <p:nvPr/>
          </p:nvSpPr>
          <p:spPr>
            <a:xfrm>
              <a:off x="6309526" y="8369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80" name="Google Shape;380;p1"/>
            <p:cNvGrpSpPr/>
            <p:nvPr/>
          </p:nvGrpSpPr>
          <p:grpSpPr>
            <a:xfrm>
              <a:off x="7728436" y="3524084"/>
              <a:ext cx="134004" cy="134004"/>
              <a:chOff x="8356813" y="1074288"/>
              <a:chExt cx="351900" cy="351900"/>
            </a:xfrm>
          </p:grpSpPr>
          <p:sp>
            <p:nvSpPr>
              <p:cNvPr id="381" name="Google Shape;381;p1"/>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1"/>
              <p:cNvSpPr/>
              <p:nvPr/>
            </p:nvSpPr>
            <p:spPr>
              <a:xfrm>
                <a:off x="8406497" y="1123972"/>
                <a:ext cx="252600" cy="252600"/>
              </a:xfrm>
              <a:prstGeom prst="ellipse">
                <a:avLst/>
              </a:pr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3" name="Google Shape;383;p1"/>
            <p:cNvGrpSpPr/>
            <p:nvPr/>
          </p:nvGrpSpPr>
          <p:grpSpPr>
            <a:xfrm>
              <a:off x="7344361" y="3150259"/>
              <a:ext cx="134004" cy="134004"/>
              <a:chOff x="8356813" y="1074288"/>
              <a:chExt cx="351900" cy="351900"/>
            </a:xfrm>
          </p:grpSpPr>
          <p:sp>
            <p:nvSpPr>
              <p:cNvPr id="384" name="Google Shape;384;p1"/>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1"/>
              <p:cNvSpPr/>
              <p:nvPr/>
            </p:nvSpPr>
            <p:spPr>
              <a:xfrm>
                <a:off x="8406497" y="1123972"/>
                <a:ext cx="252600" cy="252600"/>
              </a:xfrm>
              <a:prstGeom prst="ellipse">
                <a:avLst/>
              </a:pr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6" name="Google Shape;386;p1"/>
            <p:cNvGrpSpPr/>
            <p:nvPr/>
          </p:nvGrpSpPr>
          <p:grpSpPr>
            <a:xfrm>
              <a:off x="8337811" y="2464059"/>
              <a:ext cx="134004" cy="134004"/>
              <a:chOff x="8356813" y="1074288"/>
              <a:chExt cx="351900" cy="351900"/>
            </a:xfrm>
          </p:grpSpPr>
          <p:sp>
            <p:nvSpPr>
              <p:cNvPr id="387" name="Google Shape;387;p1"/>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 name="Google Shape;388;p1"/>
              <p:cNvSpPr/>
              <p:nvPr/>
            </p:nvSpPr>
            <p:spPr>
              <a:xfrm>
                <a:off x="8406497" y="1123972"/>
                <a:ext cx="252600" cy="252600"/>
              </a:xfrm>
              <a:prstGeom prst="ellipse">
                <a:avLst/>
              </a:pr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9" name="Google Shape;389;p1"/>
            <p:cNvSpPr/>
            <p:nvPr/>
          </p:nvSpPr>
          <p:spPr>
            <a:xfrm rot="5400000">
              <a:off x="7687039" y="1023058"/>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90" name="Google Shape;390;p1"/>
          <p:cNvPicPr preferRelativeResize="0"/>
          <p:nvPr/>
        </p:nvPicPr>
        <p:blipFill rotWithShape="1">
          <a:blip r:embed="rId3">
            <a:alphaModFix/>
          </a:blip>
          <a:srcRect/>
          <a:stretch/>
        </p:blipFill>
        <p:spPr>
          <a:xfrm>
            <a:off x="1126016" y="1297594"/>
            <a:ext cx="3654655" cy="1730910"/>
          </a:xfrm>
          <a:prstGeom prst="rect">
            <a:avLst/>
          </a:prstGeom>
          <a:noFill/>
          <a:ln>
            <a:noFill/>
          </a:ln>
        </p:spPr>
      </p:pic>
      <p:graphicFrame>
        <p:nvGraphicFramePr>
          <p:cNvPr id="391" name="Google Shape;391;p1"/>
          <p:cNvGraphicFramePr/>
          <p:nvPr/>
        </p:nvGraphicFramePr>
        <p:xfrm>
          <a:off x="1096850" y="3413778"/>
          <a:ext cx="6897950" cy="1309880"/>
        </p:xfrm>
        <a:graphic>
          <a:graphicData uri="http://schemas.openxmlformats.org/drawingml/2006/table">
            <a:tbl>
              <a:tblPr>
                <a:noFill/>
                <a:tableStyleId>{B6FF326C-C213-4961-8E26-6949BF8A61B0}</a:tableStyleId>
              </a:tblPr>
              <a:tblGrid>
                <a:gridCol w="699625">
                  <a:extLst>
                    <a:ext uri="{9D8B030D-6E8A-4147-A177-3AD203B41FA5}">
                      <a16:colId xmlns:a16="http://schemas.microsoft.com/office/drawing/2014/main" val="20000"/>
                    </a:ext>
                  </a:extLst>
                </a:gridCol>
                <a:gridCol w="1976100">
                  <a:extLst>
                    <a:ext uri="{9D8B030D-6E8A-4147-A177-3AD203B41FA5}">
                      <a16:colId xmlns:a16="http://schemas.microsoft.com/office/drawing/2014/main" val="20001"/>
                    </a:ext>
                  </a:extLst>
                </a:gridCol>
                <a:gridCol w="2552975">
                  <a:extLst>
                    <a:ext uri="{9D8B030D-6E8A-4147-A177-3AD203B41FA5}">
                      <a16:colId xmlns:a16="http://schemas.microsoft.com/office/drawing/2014/main" val="20002"/>
                    </a:ext>
                  </a:extLst>
                </a:gridCol>
                <a:gridCol w="1669250">
                  <a:extLst>
                    <a:ext uri="{9D8B030D-6E8A-4147-A177-3AD203B41FA5}">
                      <a16:colId xmlns:a16="http://schemas.microsoft.com/office/drawing/2014/main" val="20003"/>
                    </a:ext>
                  </a:extLst>
                </a:gridCol>
              </a:tblGrid>
              <a:tr h="246375">
                <a:tc>
                  <a:txBody>
                    <a:bodyPr/>
                    <a:lstStyle/>
                    <a:p>
                      <a:pPr marL="0" marR="0" lvl="0" indent="0" algn="ctr" rtl="0">
                        <a:lnSpc>
                          <a:spcPct val="115000"/>
                        </a:lnSpc>
                        <a:spcBef>
                          <a:spcPts val="0"/>
                        </a:spcBef>
                        <a:spcAft>
                          <a:spcPts val="0"/>
                        </a:spcAft>
                        <a:buNone/>
                      </a:pPr>
                      <a:r>
                        <a:rPr lang="vi-VN" sz="1250" u="none" strike="noStrike" cap="none"/>
                        <a:t>STT </a:t>
                      </a:r>
                      <a:endParaRPr sz="1100" u="none" strike="noStrike" cap="none">
                        <a:latin typeface="Arial"/>
                        <a:ea typeface="Arial"/>
                        <a:cs typeface="Arial"/>
                        <a:sym typeface="Arial"/>
                      </a:endParaRPr>
                    </a:p>
                  </a:txBody>
                  <a:tcPr marL="63500" marR="63500" marT="63500" marB="63500"/>
                </a:tc>
                <a:tc>
                  <a:txBody>
                    <a:bodyPr/>
                    <a:lstStyle/>
                    <a:p>
                      <a:pPr marL="0" marR="0" lvl="0" indent="0" algn="ctr" rtl="0">
                        <a:lnSpc>
                          <a:spcPct val="115000"/>
                        </a:lnSpc>
                        <a:spcBef>
                          <a:spcPts val="0"/>
                        </a:spcBef>
                        <a:spcAft>
                          <a:spcPts val="0"/>
                        </a:spcAft>
                        <a:buNone/>
                      </a:pPr>
                      <a:r>
                        <a:rPr lang="vi-VN" sz="1250" u="none" strike="noStrike" cap="none"/>
                        <a:t>Mã sinh viên </a:t>
                      </a:r>
                      <a:endParaRPr sz="1100" u="none" strike="noStrike" cap="none">
                        <a:latin typeface="Arial"/>
                        <a:ea typeface="Arial"/>
                        <a:cs typeface="Arial"/>
                        <a:sym typeface="Arial"/>
                      </a:endParaRPr>
                    </a:p>
                  </a:txBody>
                  <a:tcPr marL="63500" marR="63500" marT="63500" marB="63500"/>
                </a:tc>
                <a:tc>
                  <a:txBody>
                    <a:bodyPr/>
                    <a:lstStyle/>
                    <a:p>
                      <a:pPr marL="0" marR="0" lvl="0" indent="0" algn="ctr" rtl="0">
                        <a:lnSpc>
                          <a:spcPct val="115000"/>
                        </a:lnSpc>
                        <a:spcBef>
                          <a:spcPts val="0"/>
                        </a:spcBef>
                        <a:spcAft>
                          <a:spcPts val="0"/>
                        </a:spcAft>
                        <a:buNone/>
                      </a:pPr>
                      <a:r>
                        <a:rPr lang="vi-VN" sz="1250" u="none" strike="noStrike" cap="none"/>
                        <a:t>Thành viên </a:t>
                      </a:r>
                      <a:endParaRPr sz="1100" u="none" strike="noStrike" cap="none">
                        <a:latin typeface="Arial"/>
                        <a:ea typeface="Arial"/>
                        <a:cs typeface="Arial"/>
                        <a:sym typeface="Arial"/>
                      </a:endParaRPr>
                    </a:p>
                  </a:txBody>
                  <a:tcPr marL="63500" marR="63500" marT="63500" marB="63500"/>
                </a:tc>
                <a:tc>
                  <a:txBody>
                    <a:bodyPr/>
                    <a:lstStyle/>
                    <a:p>
                      <a:pPr marL="0" marR="0" lvl="0" indent="0" algn="ctr" rtl="0">
                        <a:lnSpc>
                          <a:spcPct val="115000"/>
                        </a:lnSpc>
                        <a:spcBef>
                          <a:spcPts val="0"/>
                        </a:spcBef>
                        <a:spcAft>
                          <a:spcPts val="0"/>
                        </a:spcAft>
                        <a:buNone/>
                      </a:pPr>
                      <a:r>
                        <a:rPr lang="vi-VN" sz="1250" u="none" strike="noStrike" cap="none"/>
                        <a:t>Ghi chú</a:t>
                      </a:r>
                      <a:endParaRPr sz="1100" u="none" strike="noStrike" cap="none">
                        <a:latin typeface="Arial"/>
                        <a:ea typeface="Arial"/>
                        <a:cs typeface="Arial"/>
                        <a:sym typeface="Arial"/>
                      </a:endParaRPr>
                    </a:p>
                  </a:txBody>
                  <a:tcPr marL="63500" marR="63500" marT="63500" marB="63500"/>
                </a:tc>
                <a:extLst>
                  <a:ext uri="{0D108BD9-81ED-4DB2-BD59-A6C34878D82A}">
                    <a16:rowId xmlns:a16="http://schemas.microsoft.com/office/drawing/2014/main" val="10000"/>
                  </a:ext>
                </a:extLst>
              </a:tr>
              <a:tr h="284850">
                <a:tc>
                  <a:txBody>
                    <a:bodyPr/>
                    <a:lstStyle/>
                    <a:p>
                      <a:pPr marL="0" marR="0" lvl="0" indent="0" algn="ctr" rtl="0">
                        <a:lnSpc>
                          <a:spcPct val="115000"/>
                        </a:lnSpc>
                        <a:spcBef>
                          <a:spcPts val="0"/>
                        </a:spcBef>
                        <a:spcAft>
                          <a:spcPts val="0"/>
                        </a:spcAft>
                        <a:buNone/>
                      </a:pPr>
                      <a:r>
                        <a:rPr lang="vi-VN" sz="1250" u="none" strike="noStrike" cap="none"/>
                        <a:t>1 </a:t>
                      </a:r>
                      <a:endParaRPr sz="1100" u="none" strike="noStrike" cap="none">
                        <a:latin typeface="Arial"/>
                        <a:ea typeface="Arial"/>
                        <a:cs typeface="Arial"/>
                        <a:sym typeface="Arial"/>
                      </a:endParaRPr>
                    </a:p>
                  </a:txBody>
                  <a:tcPr marL="63500" marR="63500" marT="63500" marB="63500"/>
                </a:tc>
                <a:tc>
                  <a:txBody>
                    <a:bodyPr/>
                    <a:lstStyle/>
                    <a:p>
                      <a:pPr marL="0" marR="0" lvl="0" indent="0" algn="ctr" rtl="0">
                        <a:lnSpc>
                          <a:spcPct val="115000"/>
                        </a:lnSpc>
                        <a:spcBef>
                          <a:spcPts val="0"/>
                        </a:spcBef>
                        <a:spcAft>
                          <a:spcPts val="0"/>
                        </a:spcAft>
                        <a:buNone/>
                      </a:pPr>
                      <a:r>
                        <a:rPr lang="vi-VN" sz="1250" u="none" strike="noStrike" cap="none"/>
                        <a:t>201200318 </a:t>
                      </a:r>
                      <a:endParaRPr sz="1100" u="none" strike="noStrike" cap="none">
                        <a:latin typeface="Arial"/>
                        <a:ea typeface="Arial"/>
                        <a:cs typeface="Arial"/>
                        <a:sym typeface="Arial"/>
                      </a:endParaRPr>
                    </a:p>
                  </a:txBody>
                  <a:tcPr marL="63500" marR="63500" marT="63500" marB="63500"/>
                </a:tc>
                <a:tc>
                  <a:txBody>
                    <a:bodyPr/>
                    <a:lstStyle/>
                    <a:p>
                      <a:pPr marL="83185" marR="0" lvl="0" indent="0" algn="l" rtl="0">
                        <a:lnSpc>
                          <a:spcPct val="115000"/>
                        </a:lnSpc>
                        <a:spcBef>
                          <a:spcPts val="0"/>
                        </a:spcBef>
                        <a:spcAft>
                          <a:spcPts val="0"/>
                        </a:spcAft>
                        <a:buNone/>
                      </a:pPr>
                      <a:r>
                        <a:rPr lang="vi-VN" sz="1250" u="none" strike="noStrike" cap="none"/>
                        <a:t>Kiều Nguyễn Minh Sơn</a:t>
                      </a:r>
                      <a:endParaRPr sz="1100" u="none" strike="noStrike" cap="none">
                        <a:latin typeface="Arial"/>
                        <a:ea typeface="Arial"/>
                        <a:cs typeface="Arial"/>
                        <a:sym typeface="Arial"/>
                      </a:endParaRPr>
                    </a:p>
                  </a:txBody>
                  <a:tcPr marL="63500" marR="63500" marT="63500" marB="63500"/>
                </a:tc>
                <a:tc>
                  <a:txBody>
                    <a:bodyPr/>
                    <a:lstStyle/>
                    <a:p>
                      <a:pPr marL="0" marR="0" lvl="0" indent="0" algn="ctr" rtl="0">
                        <a:lnSpc>
                          <a:spcPct val="115000"/>
                        </a:lnSpc>
                        <a:spcBef>
                          <a:spcPts val="0"/>
                        </a:spcBef>
                        <a:spcAft>
                          <a:spcPts val="0"/>
                        </a:spcAft>
                        <a:buNone/>
                      </a:pPr>
                      <a:r>
                        <a:rPr lang="vi-VN" sz="1250"/>
                        <a:t>TN</a:t>
                      </a:r>
                      <a:endParaRPr sz="1100" u="none" strike="noStrike" cap="none">
                        <a:latin typeface="Arial"/>
                        <a:ea typeface="Arial"/>
                        <a:cs typeface="Arial"/>
                        <a:sym typeface="Arial"/>
                      </a:endParaRPr>
                    </a:p>
                  </a:txBody>
                  <a:tcPr marL="63500" marR="63500" marT="63500" marB="63500"/>
                </a:tc>
                <a:extLst>
                  <a:ext uri="{0D108BD9-81ED-4DB2-BD59-A6C34878D82A}">
                    <a16:rowId xmlns:a16="http://schemas.microsoft.com/office/drawing/2014/main" val="10001"/>
                  </a:ext>
                </a:extLst>
              </a:tr>
              <a:tr h="246375">
                <a:tc>
                  <a:txBody>
                    <a:bodyPr/>
                    <a:lstStyle/>
                    <a:p>
                      <a:pPr marL="0" marR="0" lvl="0" indent="0" algn="ctr" rtl="0">
                        <a:lnSpc>
                          <a:spcPct val="115000"/>
                        </a:lnSpc>
                        <a:spcBef>
                          <a:spcPts val="0"/>
                        </a:spcBef>
                        <a:spcAft>
                          <a:spcPts val="0"/>
                        </a:spcAft>
                        <a:buNone/>
                      </a:pPr>
                      <a:r>
                        <a:rPr lang="vi-VN" sz="1250" u="none" strike="noStrike" cap="none"/>
                        <a:t>2 </a:t>
                      </a:r>
                      <a:endParaRPr sz="1100" u="none" strike="noStrike" cap="none">
                        <a:latin typeface="Arial"/>
                        <a:ea typeface="Arial"/>
                        <a:cs typeface="Arial"/>
                        <a:sym typeface="Arial"/>
                      </a:endParaRPr>
                    </a:p>
                  </a:txBody>
                  <a:tcPr marL="63500" marR="63500" marT="63500" marB="63500"/>
                </a:tc>
                <a:tc>
                  <a:txBody>
                    <a:bodyPr/>
                    <a:lstStyle/>
                    <a:p>
                      <a:pPr marL="0" marR="0" lvl="0" indent="0" algn="ctr" rtl="0">
                        <a:lnSpc>
                          <a:spcPct val="115000"/>
                        </a:lnSpc>
                        <a:spcBef>
                          <a:spcPts val="0"/>
                        </a:spcBef>
                        <a:spcAft>
                          <a:spcPts val="0"/>
                        </a:spcAft>
                        <a:buNone/>
                      </a:pPr>
                      <a:r>
                        <a:rPr lang="vi-VN" sz="1250" u="none" strike="noStrike" cap="none"/>
                        <a:t>201245624 </a:t>
                      </a:r>
                      <a:endParaRPr sz="1100" u="none" strike="noStrike" cap="none">
                        <a:latin typeface="Arial"/>
                        <a:ea typeface="Arial"/>
                        <a:cs typeface="Arial"/>
                        <a:sym typeface="Arial"/>
                      </a:endParaRPr>
                    </a:p>
                  </a:txBody>
                  <a:tcPr marL="63500" marR="63500" marT="63500" marB="63500"/>
                </a:tc>
                <a:tc>
                  <a:txBody>
                    <a:bodyPr/>
                    <a:lstStyle/>
                    <a:p>
                      <a:pPr marL="80010" marR="0" lvl="0" indent="0" algn="l" rtl="0">
                        <a:lnSpc>
                          <a:spcPct val="115000"/>
                        </a:lnSpc>
                        <a:spcBef>
                          <a:spcPts val="0"/>
                        </a:spcBef>
                        <a:spcAft>
                          <a:spcPts val="0"/>
                        </a:spcAft>
                        <a:buNone/>
                      </a:pPr>
                      <a:r>
                        <a:rPr lang="vi-VN" sz="1250" u="none" strike="noStrike" cap="none"/>
                        <a:t>Hoàng Trường Giang</a:t>
                      </a:r>
                      <a:endParaRPr sz="1100" u="none" strike="noStrike" cap="none">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vi-VN" sz="1250" u="none" strike="noStrike" cap="none"/>
                        <a:t> </a:t>
                      </a:r>
                      <a:endParaRPr sz="1100" u="none" strike="noStrike" cap="none">
                        <a:latin typeface="Arial"/>
                        <a:ea typeface="Arial"/>
                        <a:cs typeface="Arial"/>
                        <a:sym typeface="Arial"/>
                      </a:endParaRPr>
                    </a:p>
                  </a:txBody>
                  <a:tcPr marL="63500" marR="63500" marT="63500" marB="63500"/>
                </a:tc>
                <a:extLst>
                  <a:ext uri="{0D108BD9-81ED-4DB2-BD59-A6C34878D82A}">
                    <a16:rowId xmlns:a16="http://schemas.microsoft.com/office/drawing/2014/main" val="10002"/>
                  </a:ext>
                </a:extLst>
              </a:tr>
              <a:tr h="246375">
                <a:tc>
                  <a:txBody>
                    <a:bodyPr/>
                    <a:lstStyle/>
                    <a:p>
                      <a:pPr marL="0" marR="0" lvl="0" indent="0" algn="ctr" rtl="0">
                        <a:lnSpc>
                          <a:spcPct val="115000"/>
                        </a:lnSpc>
                        <a:spcBef>
                          <a:spcPts val="0"/>
                        </a:spcBef>
                        <a:spcAft>
                          <a:spcPts val="0"/>
                        </a:spcAft>
                        <a:buNone/>
                      </a:pPr>
                      <a:r>
                        <a:rPr lang="vi-VN" sz="1250" u="none" strike="noStrike" cap="none"/>
                        <a:t>3 </a:t>
                      </a:r>
                      <a:endParaRPr sz="1100" u="none" strike="noStrike" cap="none">
                        <a:latin typeface="Arial"/>
                        <a:ea typeface="Arial"/>
                        <a:cs typeface="Arial"/>
                        <a:sym typeface="Arial"/>
                      </a:endParaRPr>
                    </a:p>
                  </a:txBody>
                  <a:tcPr marL="63500" marR="63500" marT="63500" marB="63500"/>
                </a:tc>
                <a:tc>
                  <a:txBody>
                    <a:bodyPr/>
                    <a:lstStyle/>
                    <a:p>
                      <a:pPr marL="0" marR="0" lvl="0" indent="0" algn="ctr" rtl="0">
                        <a:lnSpc>
                          <a:spcPct val="115000"/>
                        </a:lnSpc>
                        <a:spcBef>
                          <a:spcPts val="0"/>
                        </a:spcBef>
                        <a:spcAft>
                          <a:spcPts val="0"/>
                        </a:spcAft>
                        <a:buNone/>
                      </a:pPr>
                      <a:r>
                        <a:rPr lang="vi-VN" sz="1250" u="none" strike="noStrike" cap="none"/>
                        <a:t>201200233 </a:t>
                      </a:r>
                      <a:endParaRPr sz="1100" u="none" strike="noStrike" cap="none">
                        <a:latin typeface="Arial"/>
                        <a:ea typeface="Arial"/>
                        <a:cs typeface="Arial"/>
                        <a:sym typeface="Arial"/>
                      </a:endParaRPr>
                    </a:p>
                  </a:txBody>
                  <a:tcPr marL="63500" marR="63500" marT="63500" marB="63500"/>
                </a:tc>
                <a:tc>
                  <a:txBody>
                    <a:bodyPr/>
                    <a:lstStyle/>
                    <a:p>
                      <a:pPr marL="78740" marR="0" lvl="0" indent="0" algn="l" rtl="0">
                        <a:lnSpc>
                          <a:spcPct val="115000"/>
                        </a:lnSpc>
                        <a:spcBef>
                          <a:spcPts val="0"/>
                        </a:spcBef>
                        <a:spcAft>
                          <a:spcPts val="0"/>
                        </a:spcAft>
                        <a:buNone/>
                      </a:pPr>
                      <a:r>
                        <a:rPr lang="vi-VN" sz="1250" u="none" strike="noStrike" cap="none"/>
                        <a:t>Vàng Đức Mạnh</a:t>
                      </a:r>
                      <a:endParaRPr sz="1100" u="none" strike="noStrike" cap="none">
                        <a:latin typeface="Arial"/>
                        <a:ea typeface="Arial"/>
                        <a:cs typeface="Arial"/>
                        <a:sym typeface="Arial"/>
                      </a:endParaRPr>
                    </a:p>
                  </a:txBody>
                  <a:tcPr marL="63500" marR="63500" marT="63500" marB="63500"/>
                </a:tc>
                <a:tc>
                  <a:txBody>
                    <a:bodyPr/>
                    <a:lstStyle/>
                    <a:p>
                      <a:pPr marL="0" marR="0" lvl="0" indent="0" algn="l" rtl="0">
                        <a:lnSpc>
                          <a:spcPct val="115000"/>
                        </a:lnSpc>
                        <a:spcBef>
                          <a:spcPts val="0"/>
                        </a:spcBef>
                        <a:spcAft>
                          <a:spcPts val="0"/>
                        </a:spcAft>
                        <a:buNone/>
                      </a:pPr>
                      <a:r>
                        <a:rPr lang="vi-VN" sz="1250" u="none" strike="noStrike" cap="none"/>
                        <a:t> </a:t>
                      </a:r>
                      <a:endParaRPr sz="1100" u="none" strike="noStrike" cap="none">
                        <a:latin typeface="Arial"/>
                        <a:ea typeface="Arial"/>
                        <a:cs typeface="Arial"/>
                        <a:sym typeface="Arial"/>
                      </a:endParaRPr>
                    </a:p>
                  </a:txBody>
                  <a:tcPr marL="63500" marR="63500" marT="63500" marB="63500"/>
                </a:tc>
                <a:extLst>
                  <a:ext uri="{0D108BD9-81ED-4DB2-BD59-A6C34878D82A}">
                    <a16:rowId xmlns:a16="http://schemas.microsoft.com/office/drawing/2014/main" val="10003"/>
                  </a:ext>
                </a:extLst>
              </a:tr>
            </a:tbl>
          </a:graphicData>
        </a:graphic>
      </p:graphicFrame>
      <p:pic>
        <p:nvPicPr>
          <p:cNvPr id="1026" name="Picture 2" descr="Bootstrap là gì ? Tìm hiểu về bootstrap">
            <a:extLst>
              <a:ext uri="{FF2B5EF4-FFF2-40B4-BE49-F238E27FC236}">
                <a16:creationId xmlns:a16="http://schemas.microsoft.com/office/drawing/2014/main" id="{F0697FB8-D60D-56F7-105E-AC18BE7F34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75659" y="1540913"/>
            <a:ext cx="1750747" cy="112015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1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vi-VN" sz="2500"/>
              <a:t>Ưu điểm</a:t>
            </a:r>
            <a:endParaRPr sz="2500"/>
          </a:p>
        </p:txBody>
      </p:sp>
      <p:sp>
        <p:nvSpPr>
          <p:cNvPr id="832" name="Google Shape;832;p14"/>
          <p:cNvSpPr txBox="1">
            <a:spLocks noGrp="1"/>
          </p:cNvSpPr>
          <p:nvPr>
            <p:ph type="subTitle" idx="2"/>
          </p:nvPr>
        </p:nvSpPr>
        <p:spPr>
          <a:xfrm>
            <a:off x="556702" y="1084774"/>
            <a:ext cx="8030595" cy="3045271"/>
          </a:xfrm>
          <a:prstGeom prst="rect">
            <a:avLst/>
          </a:prstGeom>
          <a:noFill/>
          <a:ln>
            <a:noFill/>
          </a:ln>
        </p:spPr>
        <p:txBody>
          <a:bodyPr spcFirstLastPara="1" wrap="square" lIns="91425" tIns="91425" rIns="91425" bIns="91425" anchor="t" anchorCtr="0">
            <a:noAutofit/>
          </a:bodyPr>
          <a:lstStyle/>
          <a:p>
            <a:pPr marL="425450" lvl="0" indent="-285750" algn="l" rtl="0">
              <a:lnSpc>
                <a:spcPct val="200000"/>
              </a:lnSpc>
              <a:spcBef>
                <a:spcPts val="0"/>
              </a:spcBef>
              <a:spcAft>
                <a:spcPts val="0"/>
              </a:spcAft>
              <a:buSzPts val="1400"/>
              <a:buFont typeface="Arial"/>
              <a:buChar char="•"/>
            </a:pPr>
            <a:r>
              <a:rPr lang="vi-VN" sz="1300" dirty="0">
                <a:latin typeface="Open Sans"/>
                <a:ea typeface="Open Sans"/>
                <a:cs typeface="Open Sans"/>
                <a:sym typeface="Open Sans"/>
              </a:rPr>
              <a:t>jQuery xử lý code rất nhanh và có khả năng mở rộng.</a:t>
            </a:r>
            <a:endParaRPr lang="en-US" sz="1300" dirty="0">
              <a:latin typeface="Open Sans"/>
              <a:ea typeface="Open Sans"/>
              <a:cs typeface="Open Sans"/>
              <a:sym typeface="Open Sans"/>
            </a:endParaRPr>
          </a:p>
          <a:p>
            <a:pPr marL="425450" lvl="0" indent="-285750" algn="l" rtl="0">
              <a:lnSpc>
                <a:spcPct val="200000"/>
              </a:lnSpc>
              <a:spcBef>
                <a:spcPts val="0"/>
              </a:spcBef>
              <a:spcAft>
                <a:spcPts val="0"/>
              </a:spcAft>
              <a:buSzPts val="1400"/>
              <a:buFont typeface="Arial"/>
              <a:buChar char="•"/>
            </a:pPr>
            <a:r>
              <a:rPr lang="vi-VN" sz="1300" dirty="0">
                <a:latin typeface="Open Sans"/>
                <a:ea typeface="Open Sans"/>
                <a:cs typeface="Open Sans"/>
                <a:sym typeface="Open Sans"/>
              </a:rPr>
              <a:t>jQuery tạo điều kiện cho người dùng viết các mã chức năng bằng các dòng tối thiểu.</a:t>
            </a:r>
          </a:p>
          <a:p>
            <a:pPr marL="425450" lvl="0" indent="-285750" algn="l" rtl="0">
              <a:lnSpc>
                <a:spcPct val="200000"/>
              </a:lnSpc>
              <a:spcBef>
                <a:spcPts val="0"/>
              </a:spcBef>
              <a:spcAft>
                <a:spcPts val="0"/>
              </a:spcAft>
              <a:buSzPts val="1400"/>
              <a:buFont typeface="Arial"/>
              <a:buChar char="•"/>
            </a:pPr>
            <a:r>
              <a:rPr lang="vi-VN" sz="1300" dirty="0">
                <a:latin typeface="Open Sans"/>
                <a:ea typeface="Open Sans"/>
                <a:cs typeface="Open Sans"/>
                <a:sym typeface="Open Sans"/>
              </a:rPr>
              <a:t>jQuery cải thiện hiệu suất lập trình web.</a:t>
            </a:r>
          </a:p>
          <a:p>
            <a:pPr marL="425450" lvl="0" indent="-285750" algn="l" rtl="0">
              <a:lnSpc>
                <a:spcPct val="200000"/>
              </a:lnSpc>
              <a:spcBef>
                <a:spcPts val="0"/>
              </a:spcBef>
              <a:spcAft>
                <a:spcPts val="0"/>
              </a:spcAft>
              <a:buSzPts val="1400"/>
              <a:buFont typeface="Arial"/>
              <a:buChar char="•"/>
            </a:pPr>
            <a:r>
              <a:rPr lang="vi-VN" sz="1300" dirty="0">
                <a:latin typeface="Open Sans"/>
                <a:ea typeface="Open Sans"/>
                <a:cs typeface="Open Sans"/>
                <a:sym typeface="Open Sans"/>
              </a:rPr>
              <a:t>jQuery phát triển các ứng dụng có tương thích với trình duyệt.</a:t>
            </a:r>
          </a:p>
          <a:p>
            <a:pPr marL="425450" lvl="0" indent="-285750" algn="l" rtl="0">
              <a:lnSpc>
                <a:spcPct val="200000"/>
              </a:lnSpc>
              <a:spcBef>
                <a:spcPts val="0"/>
              </a:spcBef>
              <a:spcAft>
                <a:spcPts val="0"/>
              </a:spcAft>
              <a:buSzPts val="1400"/>
              <a:buFont typeface="Arial"/>
              <a:buChar char="•"/>
            </a:pPr>
            <a:r>
              <a:rPr lang="vi-VN" sz="1300" dirty="0">
                <a:latin typeface="Open Sans"/>
                <a:ea typeface="Open Sans"/>
                <a:cs typeface="Open Sans"/>
                <a:sym typeface="Open Sans"/>
              </a:rPr>
              <a:t>Hầu hết các tính năng mới của trình duyệt mới đều được jQuery sử dụng</a:t>
            </a:r>
          </a:p>
        </p:txBody>
      </p:sp>
      <p:grpSp>
        <p:nvGrpSpPr>
          <p:cNvPr id="833" name="Google Shape;833;p14"/>
          <p:cNvGrpSpPr/>
          <p:nvPr/>
        </p:nvGrpSpPr>
        <p:grpSpPr>
          <a:xfrm>
            <a:off x="-123925" y="4132284"/>
            <a:ext cx="4558967" cy="1141122"/>
            <a:chOff x="-123925" y="4132284"/>
            <a:chExt cx="4558967" cy="1141122"/>
          </a:xfrm>
        </p:grpSpPr>
        <p:grpSp>
          <p:nvGrpSpPr>
            <p:cNvPr id="834" name="Google Shape;834;p14"/>
            <p:cNvGrpSpPr/>
            <p:nvPr/>
          </p:nvGrpSpPr>
          <p:grpSpPr>
            <a:xfrm>
              <a:off x="-3" y="4132284"/>
              <a:ext cx="2308406" cy="1141122"/>
              <a:chOff x="-3" y="4132284"/>
              <a:chExt cx="2308406" cy="1141122"/>
            </a:xfrm>
          </p:grpSpPr>
          <p:sp>
            <p:nvSpPr>
              <p:cNvPr id="835" name="Google Shape;835;p14"/>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14"/>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7" name="Google Shape;837;p14"/>
            <p:cNvGrpSpPr/>
            <p:nvPr/>
          </p:nvGrpSpPr>
          <p:grpSpPr>
            <a:xfrm>
              <a:off x="-123925" y="4386226"/>
              <a:ext cx="4558967" cy="134100"/>
              <a:chOff x="796100" y="3019701"/>
              <a:chExt cx="4558967" cy="134100"/>
            </a:xfrm>
          </p:grpSpPr>
          <p:sp>
            <p:nvSpPr>
              <p:cNvPr id="838" name="Google Shape;838;p1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839" name="Google Shape;839;p14"/>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840" name="Google Shape;840;p1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1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sz="2500" dirty="0" err="1"/>
              <a:t>Nhược</a:t>
            </a:r>
            <a:r>
              <a:rPr lang="en-US" sz="2500" dirty="0"/>
              <a:t> </a:t>
            </a:r>
            <a:r>
              <a:rPr lang="en-US" sz="2500" dirty="0" err="1"/>
              <a:t>điểm</a:t>
            </a:r>
            <a:endParaRPr sz="2500" dirty="0"/>
          </a:p>
        </p:txBody>
      </p:sp>
      <p:sp>
        <p:nvSpPr>
          <p:cNvPr id="832" name="Google Shape;832;p14"/>
          <p:cNvSpPr txBox="1">
            <a:spLocks noGrp="1"/>
          </p:cNvSpPr>
          <p:nvPr>
            <p:ph type="subTitle" idx="2"/>
          </p:nvPr>
        </p:nvSpPr>
        <p:spPr>
          <a:xfrm>
            <a:off x="556702" y="1084774"/>
            <a:ext cx="8030595" cy="3045271"/>
          </a:xfrm>
          <a:prstGeom prst="rect">
            <a:avLst/>
          </a:prstGeom>
          <a:noFill/>
          <a:ln>
            <a:noFill/>
          </a:ln>
        </p:spPr>
        <p:txBody>
          <a:bodyPr spcFirstLastPara="1" wrap="square" lIns="91425" tIns="91425" rIns="91425" bIns="91425" anchor="t" anchorCtr="0">
            <a:noAutofit/>
          </a:bodyPr>
          <a:lstStyle/>
          <a:p>
            <a:pPr marL="425450" lvl="0" indent="-285750" algn="l" rtl="0">
              <a:lnSpc>
                <a:spcPct val="200000"/>
              </a:lnSpc>
              <a:spcBef>
                <a:spcPts val="0"/>
              </a:spcBef>
              <a:spcAft>
                <a:spcPts val="0"/>
              </a:spcAft>
              <a:buSzPts val="1400"/>
              <a:buFont typeface="Arial"/>
              <a:buChar char="•"/>
            </a:pPr>
            <a:r>
              <a:rPr lang="vi-VN" sz="1300" dirty="0">
                <a:latin typeface="Open Sans"/>
                <a:ea typeface="Open Sans"/>
                <a:cs typeface="Open Sans"/>
                <a:sym typeface="Open Sans"/>
              </a:rPr>
              <a:t>Kích thước tập tin lớn.</a:t>
            </a:r>
          </a:p>
          <a:p>
            <a:pPr marL="425450" lvl="0" indent="-285750" algn="l" rtl="0">
              <a:lnSpc>
                <a:spcPct val="200000"/>
              </a:lnSpc>
              <a:spcBef>
                <a:spcPts val="0"/>
              </a:spcBef>
              <a:spcAft>
                <a:spcPts val="0"/>
              </a:spcAft>
              <a:buSzPts val="1400"/>
              <a:buFont typeface="Arial"/>
              <a:buChar char="•"/>
            </a:pPr>
            <a:r>
              <a:rPr lang="vi-VN" sz="1300" dirty="0">
                <a:latin typeface="Open Sans"/>
                <a:ea typeface="Open Sans"/>
                <a:cs typeface="Open Sans"/>
                <a:sym typeface="Open Sans"/>
              </a:rPr>
              <a:t>jQuery cần phải cập nhật lại DOM thường xuyên, dẫn đến tốn thời gian và tài nguyên hơn, điều này gây ra hiệu suất chậm hơn so với các phương pháp hiện đại.</a:t>
            </a:r>
          </a:p>
          <a:p>
            <a:pPr marL="425450" lvl="0" indent="-285750" algn="l" rtl="0">
              <a:lnSpc>
                <a:spcPct val="200000"/>
              </a:lnSpc>
              <a:spcBef>
                <a:spcPts val="0"/>
              </a:spcBef>
              <a:spcAft>
                <a:spcPts val="0"/>
              </a:spcAft>
              <a:buSzPts val="1400"/>
              <a:buFont typeface="Arial"/>
              <a:buChar char="•"/>
            </a:pPr>
            <a:r>
              <a:rPr lang="vi-VN" sz="1300" dirty="0">
                <a:latin typeface="Open Sans"/>
                <a:ea typeface="Open Sans"/>
                <a:cs typeface="Open Sans"/>
                <a:sym typeface="Open Sans"/>
              </a:rPr>
              <a:t>Tùy chỉnh hạn chế.</a:t>
            </a:r>
          </a:p>
          <a:p>
            <a:pPr marL="425450" lvl="0" indent="-285750" algn="l" rtl="0">
              <a:lnSpc>
                <a:spcPct val="200000"/>
              </a:lnSpc>
              <a:spcBef>
                <a:spcPts val="0"/>
              </a:spcBef>
              <a:spcAft>
                <a:spcPts val="0"/>
              </a:spcAft>
              <a:buSzPts val="1400"/>
              <a:buFont typeface="Arial"/>
              <a:buChar char="•"/>
            </a:pPr>
            <a:r>
              <a:rPr lang="vi-VN" sz="1300" dirty="0">
                <a:latin typeface="Open Sans"/>
                <a:ea typeface="Open Sans"/>
                <a:cs typeface="Open Sans"/>
                <a:sym typeface="Open Sans"/>
              </a:rPr>
              <a:t>Phụ thuộc vào JavaScript cũ</a:t>
            </a:r>
            <a:r>
              <a:rPr lang="en-US" sz="1300" dirty="0">
                <a:latin typeface="Open Sans"/>
                <a:ea typeface="Open Sans"/>
                <a:cs typeface="Open Sans"/>
                <a:sym typeface="Open Sans"/>
              </a:rPr>
              <a:t>.</a:t>
            </a:r>
            <a:endParaRPr lang="vi-VN" sz="1300" dirty="0">
              <a:latin typeface="Open Sans"/>
              <a:ea typeface="Open Sans"/>
              <a:cs typeface="Open Sans"/>
              <a:sym typeface="Open Sans"/>
            </a:endParaRPr>
          </a:p>
        </p:txBody>
      </p:sp>
      <p:grpSp>
        <p:nvGrpSpPr>
          <p:cNvPr id="833" name="Google Shape;833;p14"/>
          <p:cNvGrpSpPr/>
          <p:nvPr/>
        </p:nvGrpSpPr>
        <p:grpSpPr>
          <a:xfrm>
            <a:off x="-123925" y="4132284"/>
            <a:ext cx="4558967" cy="1141122"/>
            <a:chOff x="-123925" y="4132284"/>
            <a:chExt cx="4558967" cy="1141122"/>
          </a:xfrm>
        </p:grpSpPr>
        <p:grpSp>
          <p:nvGrpSpPr>
            <p:cNvPr id="834" name="Google Shape;834;p14"/>
            <p:cNvGrpSpPr/>
            <p:nvPr/>
          </p:nvGrpSpPr>
          <p:grpSpPr>
            <a:xfrm>
              <a:off x="-3" y="4132284"/>
              <a:ext cx="2308406" cy="1141122"/>
              <a:chOff x="-3" y="4132284"/>
              <a:chExt cx="2308406" cy="1141122"/>
            </a:xfrm>
          </p:grpSpPr>
          <p:sp>
            <p:nvSpPr>
              <p:cNvPr id="835" name="Google Shape;835;p14"/>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14"/>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37" name="Google Shape;837;p14"/>
            <p:cNvGrpSpPr/>
            <p:nvPr/>
          </p:nvGrpSpPr>
          <p:grpSpPr>
            <a:xfrm>
              <a:off x="-123925" y="4386226"/>
              <a:ext cx="4558967" cy="134100"/>
              <a:chOff x="796100" y="3019701"/>
              <a:chExt cx="4558967" cy="134100"/>
            </a:xfrm>
          </p:grpSpPr>
          <p:sp>
            <p:nvSpPr>
              <p:cNvPr id="838" name="Google Shape;838;p1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839" name="Google Shape;839;p14"/>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840" name="Google Shape;840;p1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extLst>
      <p:ext uri="{BB962C8B-B14F-4D97-AF65-F5344CB8AC3E}">
        <p14:creationId xmlns:p14="http://schemas.microsoft.com/office/powerpoint/2010/main" val="1264700741"/>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3"/>
          <p:cNvSpPr txBox="1">
            <a:spLocks noGrp="1"/>
          </p:cNvSpPr>
          <p:nvPr>
            <p:ph type="title" idx="2"/>
          </p:nvPr>
        </p:nvSpPr>
        <p:spPr>
          <a:xfrm>
            <a:off x="720000" y="1025725"/>
            <a:ext cx="1702500" cy="993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6000"/>
              <a:buNone/>
            </a:pPr>
            <a:r>
              <a:rPr lang="vi-VN" dirty="0"/>
              <a:t>0</a:t>
            </a:r>
            <a:r>
              <a:rPr lang="en-US" dirty="0"/>
              <a:t>2</a:t>
            </a:r>
            <a:endParaRPr dirty="0"/>
          </a:p>
        </p:txBody>
      </p:sp>
      <p:grpSp>
        <p:nvGrpSpPr>
          <p:cNvPr id="411" name="Google Shape;411;p3"/>
          <p:cNvGrpSpPr/>
          <p:nvPr/>
        </p:nvGrpSpPr>
        <p:grpSpPr>
          <a:xfrm>
            <a:off x="-374387" y="3354325"/>
            <a:ext cx="3922590" cy="2969900"/>
            <a:chOff x="-374387" y="3354325"/>
            <a:chExt cx="3922590" cy="2969900"/>
          </a:xfrm>
        </p:grpSpPr>
        <p:pic>
          <p:nvPicPr>
            <p:cNvPr id="412" name="Google Shape;412;p3"/>
            <p:cNvPicPr preferRelativeResize="0"/>
            <p:nvPr/>
          </p:nvPicPr>
          <p:blipFill rotWithShape="1">
            <a:blip r:embed="rId3">
              <a:alphaModFix/>
            </a:blip>
            <a:srcRect l="16960" t="24718" r="7121" b="26177"/>
            <a:stretch/>
          </p:blipFill>
          <p:spPr>
            <a:xfrm>
              <a:off x="-374387" y="3354325"/>
              <a:ext cx="3891276" cy="2969900"/>
            </a:xfrm>
            <a:prstGeom prst="rect">
              <a:avLst/>
            </a:prstGeom>
            <a:noFill/>
            <a:ln>
              <a:noFill/>
            </a:ln>
          </p:spPr>
        </p:pic>
        <p:grpSp>
          <p:nvGrpSpPr>
            <p:cNvPr id="413" name="Google Shape;413;p3"/>
            <p:cNvGrpSpPr/>
            <p:nvPr/>
          </p:nvGrpSpPr>
          <p:grpSpPr>
            <a:xfrm>
              <a:off x="1853583" y="4445557"/>
              <a:ext cx="1694620" cy="1360169"/>
              <a:chOff x="7945225" y="4302000"/>
              <a:chExt cx="904666" cy="726121"/>
            </a:xfrm>
          </p:grpSpPr>
          <p:sp>
            <p:nvSpPr>
              <p:cNvPr id="414" name="Google Shape;414;p3"/>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3"/>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3"/>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17" name="Google Shape;417;p3"/>
          <p:cNvSpPr txBox="1">
            <a:spLocks noGrp="1"/>
          </p:cNvSpPr>
          <p:nvPr>
            <p:ph type="title"/>
          </p:nvPr>
        </p:nvSpPr>
        <p:spPr>
          <a:xfrm>
            <a:off x="720000" y="2079325"/>
            <a:ext cx="5598000" cy="841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en-US" sz="4500" dirty="0" err="1"/>
              <a:t>Sản</a:t>
            </a:r>
            <a:r>
              <a:rPr lang="en-US" sz="4500" dirty="0"/>
              <a:t> </a:t>
            </a:r>
            <a:r>
              <a:rPr lang="en-US" sz="4500" dirty="0" err="1"/>
              <a:t>phẩm</a:t>
            </a:r>
            <a:endParaRPr sz="4500" dirty="0"/>
          </a:p>
        </p:txBody>
      </p:sp>
      <p:grpSp>
        <p:nvGrpSpPr>
          <p:cNvPr id="418" name="Google Shape;418;p3"/>
          <p:cNvGrpSpPr/>
          <p:nvPr/>
        </p:nvGrpSpPr>
        <p:grpSpPr>
          <a:xfrm>
            <a:off x="6487513" y="-1301175"/>
            <a:ext cx="4268216" cy="6666030"/>
            <a:chOff x="6128138" y="-1301175"/>
            <a:chExt cx="4268216" cy="6666030"/>
          </a:xfrm>
        </p:grpSpPr>
        <p:sp>
          <p:nvSpPr>
            <p:cNvPr id="419" name="Google Shape;419;p3"/>
            <p:cNvSpPr/>
            <p:nvPr/>
          </p:nvSpPr>
          <p:spPr>
            <a:xfrm>
              <a:off x="6368175" y="103161"/>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3"/>
            <p:cNvSpPr/>
            <p:nvPr/>
          </p:nvSpPr>
          <p:spPr>
            <a:xfrm>
              <a:off x="6711143" y="81300"/>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3"/>
            <p:cNvSpPr/>
            <p:nvPr/>
          </p:nvSpPr>
          <p:spPr>
            <a:xfrm>
              <a:off x="7243039" y="2456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3"/>
            <p:cNvSpPr/>
            <p:nvPr/>
          </p:nvSpPr>
          <p:spPr>
            <a:xfrm>
              <a:off x="6875804" y="622450"/>
              <a:ext cx="1860443" cy="4595326"/>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3"/>
            <p:cNvSpPr/>
            <p:nvPr/>
          </p:nvSpPr>
          <p:spPr>
            <a:xfrm>
              <a:off x="6573850" y="621225"/>
              <a:ext cx="1860443" cy="4595326"/>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24" name="Google Shape;424;p3"/>
            <p:cNvPicPr preferRelativeResize="0"/>
            <p:nvPr/>
          </p:nvPicPr>
          <p:blipFill rotWithShape="1">
            <a:blip r:embed="rId3">
              <a:alphaModFix/>
            </a:blip>
            <a:srcRect l="16960" t="24718" r="7121" b="26177"/>
            <a:stretch/>
          </p:blipFill>
          <p:spPr>
            <a:xfrm>
              <a:off x="6128138" y="-1301175"/>
              <a:ext cx="4198516" cy="3204401"/>
            </a:xfrm>
            <a:prstGeom prst="rect">
              <a:avLst/>
            </a:prstGeom>
            <a:noFill/>
            <a:ln>
              <a:noFill/>
            </a:ln>
          </p:spPr>
        </p:pic>
        <p:grpSp>
          <p:nvGrpSpPr>
            <p:cNvPr id="425" name="Google Shape;425;p3"/>
            <p:cNvGrpSpPr/>
            <p:nvPr/>
          </p:nvGrpSpPr>
          <p:grpSpPr>
            <a:xfrm rot="5400000">
              <a:off x="7873341" y="4254316"/>
              <a:ext cx="708100" cy="708500"/>
              <a:chOff x="3678700" y="407275"/>
              <a:chExt cx="708100" cy="708500"/>
            </a:xfrm>
          </p:grpSpPr>
          <p:sp>
            <p:nvSpPr>
              <p:cNvPr id="426" name="Google Shape;426;p3"/>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3"/>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3"/>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3"/>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3"/>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3"/>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3"/>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3" name="Google Shape;433;p3"/>
            <p:cNvGrpSpPr/>
            <p:nvPr/>
          </p:nvGrpSpPr>
          <p:grpSpPr>
            <a:xfrm rot="5400000">
              <a:off x="8639847" y="3354200"/>
              <a:ext cx="457787" cy="458045"/>
              <a:chOff x="3678700" y="407275"/>
              <a:chExt cx="708100" cy="708500"/>
            </a:xfrm>
          </p:grpSpPr>
          <p:sp>
            <p:nvSpPr>
              <p:cNvPr id="434" name="Google Shape;434;p3"/>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3"/>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3"/>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p3"/>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3"/>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3"/>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3"/>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1" name="Google Shape;441;p3"/>
            <p:cNvGrpSpPr/>
            <p:nvPr/>
          </p:nvGrpSpPr>
          <p:grpSpPr>
            <a:xfrm>
              <a:off x="7787267" y="539497"/>
              <a:ext cx="208184" cy="208184"/>
              <a:chOff x="8356813" y="1074288"/>
              <a:chExt cx="351900" cy="351900"/>
            </a:xfrm>
          </p:grpSpPr>
          <p:sp>
            <p:nvSpPr>
              <p:cNvPr id="442" name="Google Shape;442;p3"/>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3"/>
              <p:cNvSpPr/>
              <p:nvPr/>
            </p:nvSpPr>
            <p:spPr>
              <a:xfrm>
                <a:off x="8406497" y="1123972"/>
                <a:ext cx="252600" cy="252600"/>
              </a:xfrm>
              <a:prstGeom prst="ellipse">
                <a:avLst/>
              </a:pr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4" name="Google Shape;444;p3"/>
            <p:cNvGrpSpPr/>
            <p:nvPr/>
          </p:nvGrpSpPr>
          <p:grpSpPr>
            <a:xfrm>
              <a:off x="7194842" y="2467660"/>
              <a:ext cx="208184" cy="208184"/>
              <a:chOff x="8356813" y="1074288"/>
              <a:chExt cx="351900" cy="351900"/>
            </a:xfrm>
          </p:grpSpPr>
          <p:sp>
            <p:nvSpPr>
              <p:cNvPr id="445" name="Google Shape;445;p3"/>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3"/>
              <p:cNvSpPr/>
              <p:nvPr/>
            </p:nvSpPr>
            <p:spPr>
              <a:xfrm>
                <a:off x="8406497" y="1123972"/>
                <a:ext cx="252600" cy="252600"/>
              </a:xfrm>
              <a:prstGeom prst="ellipse">
                <a:avLst/>
              </a:pr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47" name="Google Shape;447;p3"/>
            <p:cNvSpPr/>
            <p:nvPr/>
          </p:nvSpPr>
          <p:spPr>
            <a:xfrm>
              <a:off x="7095150" y="4164050"/>
              <a:ext cx="147900" cy="1479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8" name="Google Shape;448;p3"/>
          <p:cNvGrpSpPr/>
          <p:nvPr/>
        </p:nvGrpSpPr>
        <p:grpSpPr>
          <a:xfrm>
            <a:off x="796100" y="3019701"/>
            <a:ext cx="4558967" cy="134100"/>
            <a:chOff x="796100" y="3019701"/>
            <a:chExt cx="4558967" cy="134100"/>
          </a:xfrm>
        </p:grpSpPr>
        <p:sp>
          <p:nvSpPr>
            <p:cNvPr id="449" name="Google Shape;449;p3"/>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50" name="Google Shape;450;p3"/>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451" name="Google Shape;451;p3"/>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3609365657"/>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9"/>
        <p:cNvGrpSpPr/>
        <p:nvPr/>
      </p:nvGrpSpPr>
      <p:grpSpPr>
        <a:xfrm>
          <a:off x="0" y="0"/>
          <a:ext cx="0" cy="0"/>
          <a:chOff x="0" y="0"/>
          <a:chExt cx="0" cy="0"/>
        </a:xfrm>
      </p:grpSpPr>
      <p:sp>
        <p:nvSpPr>
          <p:cNvPr id="1120" name="Google Shape;1120;p47"/>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sz="2500" dirty="0" err="1"/>
              <a:t>Các</a:t>
            </a:r>
            <a:r>
              <a:rPr lang="en-US" sz="2500" dirty="0"/>
              <a:t> </a:t>
            </a:r>
            <a:r>
              <a:rPr lang="en-US" sz="2500" dirty="0" err="1"/>
              <a:t>chức</a:t>
            </a:r>
            <a:r>
              <a:rPr lang="en-US" sz="2500" dirty="0"/>
              <a:t> </a:t>
            </a:r>
            <a:r>
              <a:rPr lang="en-US" sz="2500" dirty="0" err="1"/>
              <a:t>năng</a:t>
            </a:r>
            <a:r>
              <a:rPr lang="en-US" sz="2500" dirty="0"/>
              <a:t> </a:t>
            </a:r>
            <a:r>
              <a:rPr lang="en-US" sz="2500" dirty="0" err="1"/>
              <a:t>chính</a:t>
            </a:r>
            <a:endParaRPr sz="2500" dirty="0"/>
          </a:p>
        </p:txBody>
      </p:sp>
      <p:sp>
        <p:nvSpPr>
          <p:cNvPr id="1121" name="Google Shape;1121;p47"/>
          <p:cNvSpPr txBox="1">
            <a:spLocks noGrp="1"/>
          </p:cNvSpPr>
          <p:nvPr>
            <p:ph type="subTitle" idx="2"/>
          </p:nvPr>
        </p:nvSpPr>
        <p:spPr>
          <a:xfrm>
            <a:off x="556703" y="1496976"/>
            <a:ext cx="2925638" cy="2633069"/>
          </a:xfrm>
          <a:prstGeom prst="rect">
            <a:avLst/>
          </a:prstGeom>
          <a:noFill/>
          <a:ln>
            <a:noFill/>
          </a:ln>
        </p:spPr>
        <p:txBody>
          <a:bodyPr spcFirstLastPara="1" wrap="square" lIns="91425" tIns="91425" rIns="91425" bIns="91425" anchor="t" anchorCtr="0">
            <a:noAutofit/>
          </a:bodyPr>
          <a:lstStyle/>
          <a:p>
            <a:pPr marL="139700" lvl="0" indent="0" algn="l" rtl="0">
              <a:lnSpc>
                <a:spcPct val="115000"/>
              </a:lnSpc>
              <a:spcBef>
                <a:spcPts val="0"/>
              </a:spcBef>
              <a:spcAft>
                <a:spcPts val="500"/>
              </a:spcAft>
              <a:buSzPts val="1400"/>
              <a:buNone/>
            </a:pPr>
            <a:r>
              <a:rPr lang="vi-VN" dirty="0">
                <a:latin typeface="+mj-lt"/>
              </a:rPr>
              <a:t>Khi người dùng muốn tìm kiếm sản phẩm mình cần, họ cần nhập tên sản phẩm mà mình cần vào ô tìm kiếm và ấn enter. Jquery sẽ xử lý tìm kiếm sản phẩm khi biểu mẫu tìm kiếm được gửi. Khi nhấn enter, jquery sẽ sử lý sự kiện nhấn phím enter để thực hiện tìm kiếm.</a:t>
            </a:r>
            <a:endParaRPr dirty="0">
              <a:latin typeface="+mj-lt"/>
            </a:endParaRPr>
          </a:p>
        </p:txBody>
      </p:sp>
      <p:grpSp>
        <p:nvGrpSpPr>
          <p:cNvPr id="1122" name="Google Shape;1122;p47"/>
          <p:cNvGrpSpPr/>
          <p:nvPr/>
        </p:nvGrpSpPr>
        <p:grpSpPr>
          <a:xfrm>
            <a:off x="-123925" y="4132284"/>
            <a:ext cx="4558967" cy="1141122"/>
            <a:chOff x="-123925" y="4132284"/>
            <a:chExt cx="4558967" cy="1141122"/>
          </a:xfrm>
        </p:grpSpPr>
        <p:grpSp>
          <p:nvGrpSpPr>
            <p:cNvPr id="1123" name="Google Shape;1123;p47"/>
            <p:cNvGrpSpPr/>
            <p:nvPr/>
          </p:nvGrpSpPr>
          <p:grpSpPr>
            <a:xfrm>
              <a:off x="-3" y="4132284"/>
              <a:ext cx="2308406" cy="1141122"/>
              <a:chOff x="-3" y="4132284"/>
              <a:chExt cx="2308406" cy="1141122"/>
            </a:xfrm>
          </p:grpSpPr>
          <p:sp>
            <p:nvSpPr>
              <p:cNvPr id="1124" name="Google Shape;1124;p47"/>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47"/>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26" name="Google Shape;1126;p47"/>
            <p:cNvGrpSpPr/>
            <p:nvPr/>
          </p:nvGrpSpPr>
          <p:grpSpPr>
            <a:xfrm>
              <a:off x="-123925" y="4386226"/>
              <a:ext cx="4558967" cy="134100"/>
              <a:chOff x="796100" y="3019701"/>
              <a:chExt cx="4558967" cy="134100"/>
            </a:xfrm>
          </p:grpSpPr>
          <p:sp>
            <p:nvSpPr>
              <p:cNvPr id="1127" name="Google Shape;1127;p4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128" name="Google Shape;1128;p47"/>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1129" name="Google Shape;1129;p4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 name="Google Shape;841;p14">
            <a:extLst>
              <a:ext uri="{FF2B5EF4-FFF2-40B4-BE49-F238E27FC236}">
                <a16:creationId xmlns:a16="http://schemas.microsoft.com/office/drawing/2014/main" id="{BF1FDCAB-667D-21C7-433B-1826F275A4E4}"/>
              </a:ext>
            </a:extLst>
          </p:cNvPr>
          <p:cNvSpPr txBox="1"/>
          <p:nvPr/>
        </p:nvSpPr>
        <p:spPr>
          <a:xfrm>
            <a:off x="720000" y="1033425"/>
            <a:ext cx="3233700" cy="4023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600"/>
              <a:buFont typeface="Arial"/>
              <a:buNone/>
            </a:pPr>
            <a:r>
              <a:rPr lang="vi-VN" sz="1600" b="1" i="0" u="none" strike="noStrike" cap="none" dirty="0">
                <a:solidFill>
                  <a:srgbClr val="000000"/>
                </a:solidFill>
                <a:latin typeface="Open Sans"/>
                <a:ea typeface="Open Sans"/>
                <a:cs typeface="Open Sans"/>
                <a:sym typeface="Open Sans"/>
              </a:rPr>
              <a:t>1. </a:t>
            </a:r>
            <a:r>
              <a:rPr lang="en-US" sz="1600" b="1" dirty="0" err="1">
                <a:latin typeface="Open Sans"/>
                <a:ea typeface="Open Sans"/>
                <a:cs typeface="Open Sans"/>
                <a:sym typeface="Open Sans"/>
              </a:rPr>
              <a:t>Tìm</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kiếm</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sản</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phẩm</a:t>
            </a:r>
            <a:endParaRPr sz="1400" b="0" i="0" u="none" strike="noStrike" cap="none" dirty="0">
              <a:solidFill>
                <a:srgbClr val="000000"/>
              </a:solidFill>
              <a:latin typeface="Arial"/>
              <a:ea typeface="Arial"/>
              <a:cs typeface="Arial"/>
              <a:sym typeface="Arial"/>
            </a:endParaRPr>
          </a:p>
        </p:txBody>
      </p:sp>
      <p:pic>
        <p:nvPicPr>
          <p:cNvPr id="5" name="Picture 4">
            <a:extLst>
              <a:ext uri="{FF2B5EF4-FFF2-40B4-BE49-F238E27FC236}">
                <a16:creationId xmlns:a16="http://schemas.microsoft.com/office/drawing/2014/main" id="{2AA04223-08AF-43BB-F675-4C476B32EECF}"/>
              </a:ext>
            </a:extLst>
          </p:cNvPr>
          <p:cNvPicPr>
            <a:picLocks noChangeAspect="1"/>
          </p:cNvPicPr>
          <p:nvPr/>
        </p:nvPicPr>
        <p:blipFill>
          <a:blip r:embed="rId3"/>
          <a:stretch>
            <a:fillRect/>
          </a:stretch>
        </p:blipFill>
        <p:spPr>
          <a:xfrm>
            <a:off x="4975860" y="1390001"/>
            <a:ext cx="3238952" cy="571580"/>
          </a:xfrm>
          <a:prstGeom prst="rect">
            <a:avLst/>
          </a:prstGeom>
        </p:spPr>
      </p:pic>
      <p:pic>
        <p:nvPicPr>
          <p:cNvPr id="9" name="Picture 8">
            <a:extLst>
              <a:ext uri="{FF2B5EF4-FFF2-40B4-BE49-F238E27FC236}">
                <a16:creationId xmlns:a16="http://schemas.microsoft.com/office/drawing/2014/main" id="{A281F989-4F52-E791-6848-234913AFC71F}"/>
              </a:ext>
            </a:extLst>
          </p:cNvPr>
          <p:cNvPicPr>
            <a:picLocks noChangeAspect="1"/>
          </p:cNvPicPr>
          <p:nvPr/>
        </p:nvPicPr>
        <p:blipFill>
          <a:blip r:embed="rId4"/>
          <a:stretch>
            <a:fillRect/>
          </a:stretch>
        </p:blipFill>
        <p:spPr>
          <a:xfrm>
            <a:off x="4969185" y="2247629"/>
            <a:ext cx="3245627" cy="2186469"/>
          </a:xfrm>
          <a:prstGeom prst="rect">
            <a:avLst/>
          </a:prstGeom>
        </p:spPr>
      </p:pic>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19"/>
        <p:cNvGrpSpPr/>
        <p:nvPr/>
      </p:nvGrpSpPr>
      <p:grpSpPr>
        <a:xfrm>
          <a:off x="0" y="0"/>
          <a:ext cx="0" cy="0"/>
          <a:chOff x="0" y="0"/>
          <a:chExt cx="0" cy="0"/>
        </a:xfrm>
      </p:grpSpPr>
      <p:sp>
        <p:nvSpPr>
          <p:cNvPr id="1120" name="Google Shape;1120;p47"/>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sz="2500" dirty="0" err="1"/>
              <a:t>Các</a:t>
            </a:r>
            <a:r>
              <a:rPr lang="en-US" sz="2500" dirty="0"/>
              <a:t> </a:t>
            </a:r>
            <a:r>
              <a:rPr lang="en-US" sz="2500" dirty="0" err="1"/>
              <a:t>chức</a:t>
            </a:r>
            <a:r>
              <a:rPr lang="en-US" sz="2500" dirty="0"/>
              <a:t> </a:t>
            </a:r>
            <a:r>
              <a:rPr lang="en-US" sz="2500" dirty="0" err="1"/>
              <a:t>năng</a:t>
            </a:r>
            <a:r>
              <a:rPr lang="en-US" sz="2500" dirty="0"/>
              <a:t> </a:t>
            </a:r>
            <a:r>
              <a:rPr lang="en-US" sz="2500" dirty="0" err="1"/>
              <a:t>chính</a:t>
            </a:r>
            <a:endParaRPr sz="2500" dirty="0"/>
          </a:p>
        </p:txBody>
      </p:sp>
      <p:sp>
        <p:nvSpPr>
          <p:cNvPr id="1121" name="Google Shape;1121;p47"/>
          <p:cNvSpPr txBox="1">
            <a:spLocks noGrp="1"/>
          </p:cNvSpPr>
          <p:nvPr>
            <p:ph type="subTitle" idx="2"/>
          </p:nvPr>
        </p:nvSpPr>
        <p:spPr>
          <a:xfrm>
            <a:off x="556703" y="1496976"/>
            <a:ext cx="2925638" cy="2633069"/>
          </a:xfrm>
          <a:prstGeom prst="rect">
            <a:avLst/>
          </a:prstGeom>
          <a:noFill/>
          <a:ln>
            <a:noFill/>
          </a:ln>
        </p:spPr>
        <p:txBody>
          <a:bodyPr spcFirstLastPara="1" wrap="square" lIns="91425" tIns="91425" rIns="91425" bIns="91425" anchor="t" anchorCtr="0">
            <a:noAutofit/>
          </a:bodyPr>
          <a:lstStyle/>
          <a:p>
            <a:pPr marL="139700" lvl="0" indent="0" algn="l" rtl="0">
              <a:lnSpc>
                <a:spcPct val="115000"/>
              </a:lnSpc>
              <a:spcBef>
                <a:spcPts val="0"/>
              </a:spcBef>
              <a:spcAft>
                <a:spcPts val="500"/>
              </a:spcAft>
              <a:buSzPts val="1400"/>
              <a:buNone/>
            </a:pPr>
            <a:r>
              <a:rPr lang="vi-VN" dirty="0">
                <a:latin typeface="+mj-lt"/>
              </a:rPr>
              <a:t>Hệ thống sẽ lấy giá trị từ ô nhập và tìm kiếm sản phẩm dựa theo tên sản phẩm. Kết quả tìm kiếm được sẽ được hiển thị lên trang và được sắp xếp, phân trang theo bố cục. </a:t>
            </a:r>
          </a:p>
        </p:txBody>
      </p:sp>
      <p:grpSp>
        <p:nvGrpSpPr>
          <p:cNvPr id="1122" name="Google Shape;1122;p47"/>
          <p:cNvGrpSpPr/>
          <p:nvPr/>
        </p:nvGrpSpPr>
        <p:grpSpPr>
          <a:xfrm>
            <a:off x="-123925" y="4132284"/>
            <a:ext cx="4558967" cy="1141122"/>
            <a:chOff x="-123925" y="4132284"/>
            <a:chExt cx="4558967" cy="1141122"/>
          </a:xfrm>
        </p:grpSpPr>
        <p:grpSp>
          <p:nvGrpSpPr>
            <p:cNvPr id="1123" name="Google Shape;1123;p47"/>
            <p:cNvGrpSpPr/>
            <p:nvPr/>
          </p:nvGrpSpPr>
          <p:grpSpPr>
            <a:xfrm>
              <a:off x="-3" y="4132284"/>
              <a:ext cx="2308406" cy="1141122"/>
              <a:chOff x="-3" y="4132284"/>
              <a:chExt cx="2308406" cy="1141122"/>
            </a:xfrm>
          </p:grpSpPr>
          <p:sp>
            <p:nvSpPr>
              <p:cNvPr id="1124" name="Google Shape;1124;p47"/>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47"/>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26" name="Google Shape;1126;p47"/>
            <p:cNvGrpSpPr/>
            <p:nvPr/>
          </p:nvGrpSpPr>
          <p:grpSpPr>
            <a:xfrm>
              <a:off x="-123925" y="4386226"/>
              <a:ext cx="4558967" cy="134100"/>
              <a:chOff x="796100" y="3019701"/>
              <a:chExt cx="4558967" cy="134100"/>
            </a:xfrm>
          </p:grpSpPr>
          <p:sp>
            <p:nvSpPr>
              <p:cNvPr id="1127" name="Google Shape;1127;p4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128" name="Google Shape;1128;p47"/>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1129" name="Google Shape;1129;p4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 name="Google Shape;841;p14">
            <a:extLst>
              <a:ext uri="{FF2B5EF4-FFF2-40B4-BE49-F238E27FC236}">
                <a16:creationId xmlns:a16="http://schemas.microsoft.com/office/drawing/2014/main" id="{BF1FDCAB-667D-21C7-433B-1826F275A4E4}"/>
              </a:ext>
            </a:extLst>
          </p:cNvPr>
          <p:cNvSpPr txBox="1"/>
          <p:nvPr/>
        </p:nvSpPr>
        <p:spPr>
          <a:xfrm>
            <a:off x="720000" y="1033425"/>
            <a:ext cx="3233700" cy="4023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600"/>
              <a:buFont typeface="Arial"/>
              <a:buNone/>
            </a:pPr>
            <a:r>
              <a:rPr lang="vi-VN" sz="1600" b="1" i="0" u="none" strike="noStrike" cap="none" dirty="0">
                <a:solidFill>
                  <a:srgbClr val="000000"/>
                </a:solidFill>
                <a:latin typeface="Open Sans"/>
                <a:ea typeface="Open Sans"/>
                <a:cs typeface="Open Sans"/>
                <a:sym typeface="Open Sans"/>
              </a:rPr>
              <a:t>1. </a:t>
            </a:r>
            <a:r>
              <a:rPr lang="en-US" sz="1600" b="1" dirty="0" err="1">
                <a:latin typeface="Open Sans"/>
                <a:ea typeface="Open Sans"/>
                <a:cs typeface="Open Sans"/>
                <a:sym typeface="Open Sans"/>
              </a:rPr>
              <a:t>Tìm</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kiếm</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sản</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phẩm</a:t>
            </a:r>
            <a:endParaRPr sz="1400" b="0" i="0" u="none" strike="noStrike" cap="none" dirty="0">
              <a:solidFill>
                <a:srgbClr val="000000"/>
              </a:solidFill>
              <a:latin typeface="Arial"/>
              <a:ea typeface="Arial"/>
              <a:cs typeface="Arial"/>
              <a:sym typeface="Arial"/>
            </a:endParaRPr>
          </a:p>
        </p:txBody>
      </p:sp>
      <p:pic>
        <p:nvPicPr>
          <p:cNvPr id="3" name="Picture 2">
            <a:extLst>
              <a:ext uri="{FF2B5EF4-FFF2-40B4-BE49-F238E27FC236}">
                <a16:creationId xmlns:a16="http://schemas.microsoft.com/office/drawing/2014/main" id="{46A8394B-303F-35DF-E620-F57A6710E650}"/>
              </a:ext>
            </a:extLst>
          </p:cNvPr>
          <p:cNvPicPr>
            <a:picLocks noChangeAspect="1"/>
          </p:cNvPicPr>
          <p:nvPr/>
        </p:nvPicPr>
        <p:blipFill>
          <a:blip r:embed="rId3"/>
          <a:stretch>
            <a:fillRect/>
          </a:stretch>
        </p:blipFill>
        <p:spPr>
          <a:xfrm>
            <a:off x="4091939" y="1179371"/>
            <a:ext cx="4678681" cy="2950669"/>
          </a:xfrm>
          <a:prstGeom prst="rect">
            <a:avLst/>
          </a:prstGeom>
        </p:spPr>
      </p:pic>
    </p:spTree>
    <p:extLst>
      <p:ext uri="{BB962C8B-B14F-4D97-AF65-F5344CB8AC3E}">
        <p14:creationId xmlns:p14="http://schemas.microsoft.com/office/powerpoint/2010/main" val="2025984192"/>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19"/>
        <p:cNvGrpSpPr/>
        <p:nvPr/>
      </p:nvGrpSpPr>
      <p:grpSpPr>
        <a:xfrm>
          <a:off x="0" y="0"/>
          <a:ext cx="0" cy="0"/>
          <a:chOff x="0" y="0"/>
          <a:chExt cx="0" cy="0"/>
        </a:xfrm>
      </p:grpSpPr>
      <p:sp>
        <p:nvSpPr>
          <p:cNvPr id="1120" name="Google Shape;1120;p47"/>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sz="2500" dirty="0" err="1"/>
              <a:t>Các</a:t>
            </a:r>
            <a:r>
              <a:rPr lang="en-US" sz="2500" dirty="0"/>
              <a:t> </a:t>
            </a:r>
            <a:r>
              <a:rPr lang="en-US" sz="2500" dirty="0" err="1"/>
              <a:t>chức</a:t>
            </a:r>
            <a:r>
              <a:rPr lang="en-US" sz="2500" dirty="0"/>
              <a:t> </a:t>
            </a:r>
            <a:r>
              <a:rPr lang="en-US" sz="2500" dirty="0" err="1"/>
              <a:t>năng</a:t>
            </a:r>
            <a:r>
              <a:rPr lang="en-US" sz="2500" dirty="0"/>
              <a:t> </a:t>
            </a:r>
            <a:r>
              <a:rPr lang="en-US" sz="2500" dirty="0" err="1"/>
              <a:t>chính</a:t>
            </a:r>
            <a:endParaRPr sz="2500" dirty="0"/>
          </a:p>
        </p:txBody>
      </p:sp>
      <p:sp>
        <p:nvSpPr>
          <p:cNvPr id="1121" name="Google Shape;1121;p47"/>
          <p:cNvSpPr txBox="1">
            <a:spLocks noGrp="1"/>
          </p:cNvSpPr>
          <p:nvPr>
            <p:ph type="subTitle" idx="2"/>
          </p:nvPr>
        </p:nvSpPr>
        <p:spPr>
          <a:xfrm>
            <a:off x="556703" y="1496976"/>
            <a:ext cx="2925638" cy="2633069"/>
          </a:xfrm>
          <a:prstGeom prst="rect">
            <a:avLst/>
          </a:prstGeom>
          <a:noFill/>
          <a:ln>
            <a:noFill/>
          </a:ln>
        </p:spPr>
        <p:txBody>
          <a:bodyPr spcFirstLastPara="1" wrap="square" lIns="91425" tIns="91425" rIns="91425" bIns="91425" anchor="t" anchorCtr="0">
            <a:noAutofit/>
          </a:bodyPr>
          <a:lstStyle/>
          <a:p>
            <a:pPr marL="139700" lvl="0" indent="0" algn="l" rtl="0">
              <a:lnSpc>
                <a:spcPct val="115000"/>
              </a:lnSpc>
              <a:spcBef>
                <a:spcPts val="0"/>
              </a:spcBef>
              <a:spcAft>
                <a:spcPts val="500"/>
              </a:spcAft>
              <a:buSzPts val="1400"/>
              <a:buNone/>
            </a:pPr>
            <a:r>
              <a:rPr lang="vi-VN" dirty="0">
                <a:latin typeface="+mj-lt"/>
              </a:rPr>
              <a:t>Sản phẩm sẽ được phân thành các trang với số lượng sản phẩm được cố định trong mỗi trang. Sử dụng các hàm cho phép người dùng điều hướng đến trang trước đó hoặc điều hướng đến trang tiếp theo.</a:t>
            </a:r>
          </a:p>
        </p:txBody>
      </p:sp>
      <p:grpSp>
        <p:nvGrpSpPr>
          <p:cNvPr id="1122" name="Google Shape;1122;p47"/>
          <p:cNvGrpSpPr/>
          <p:nvPr/>
        </p:nvGrpSpPr>
        <p:grpSpPr>
          <a:xfrm>
            <a:off x="-123925" y="4132284"/>
            <a:ext cx="4558967" cy="1141122"/>
            <a:chOff x="-123925" y="4132284"/>
            <a:chExt cx="4558967" cy="1141122"/>
          </a:xfrm>
        </p:grpSpPr>
        <p:grpSp>
          <p:nvGrpSpPr>
            <p:cNvPr id="1123" name="Google Shape;1123;p47"/>
            <p:cNvGrpSpPr/>
            <p:nvPr/>
          </p:nvGrpSpPr>
          <p:grpSpPr>
            <a:xfrm>
              <a:off x="-3" y="4132284"/>
              <a:ext cx="2308406" cy="1141122"/>
              <a:chOff x="-3" y="4132284"/>
              <a:chExt cx="2308406" cy="1141122"/>
            </a:xfrm>
          </p:grpSpPr>
          <p:sp>
            <p:nvSpPr>
              <p:cNvPr id="1124" name="Google Shape;1124;p47"/>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47"/>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26" name="Google Shape;1126;p47"/>
            <p:cNvGrpSpPr/>
            <p:nvPr/>
          </p:nvGrpSpPr>
          <p:grpSpPr>
            <a:xfrm>
              <a:off x="-123925" y="4386226"/>
              <a:ext cx="4558967" cy="134100"/>
              <a:chOff x="796100" y="3019701"/>
              <a:chExt cx="4558967" cy="134100"/>
            </a:xfrm>
          </p:grpSpPr>
          <p:sp>
            <p:nvSpPr>
              <p:cNvPr id="1127" name="Google Shape;1127;p4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128" name="Google Shape;1128;p47"/>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1129" name="Google Shape;1129;p4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 name="Google Shape;841;p14">
            <a:extLst>
              <a:ext uri="{FF2B5EF4-FFF2-40B4-BE49-F238E27FC236}">
                <a16:creationId xmlns:a16="http://schemas.microsoft.com/office/drawing/2014/main" id="{BF1FDCAB-667D-21C7-433B-1826F275A4E4}"/>
              </a:ext>
            </a:extLst>
          </p:cNvPr>
          <p:cNvSpPr txBox="1"/>
          <p:nvPr/>
        </p:nvSpPr>
        <p:spPr>
          <a:xfrm>
            <a:off x="720000" y="1033425"/>
            <a:ext cx="3233700" cy="4023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dirty="0">
                <a:latin typeface="Open Sans"/>
                <a:ea typeface="Open Sans"/>
                <a:cs typeface="Open Sans"/>
                <a:sym typeface="Open Sans"/>
              </a:rPr>
              <a:t>2. </a:t>
            </a:r>
            <a:r>
              <a:rPr lang="en-US" sz="1600" b="1" dirty="0" err="1">
                <a:latin typeface="Open Sans"/>
                <a:ea typeface="Open Sans"/>
                <a:cs typeface="Open Sans"/>
                <a:sym typeface="Open Sans"/>
              </a:rPr>
              <a:t>Phân</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trang</a:t>
            </a:r>
            <a:endParaRPr sz="1400" b="0" i="0" u="none" strike="noStrike" cap="none" dirty="0">
              <a:solidFill>
                <a:srgbClr val="000000"/>
              </a:solidFill>
              <a:latin typeface="Arial"/>
              <a:ea typeface="Arial"/>
              <a:cs typeface="Arial"/>
              <a:sym typeface="Arial"/>
            </a:endParaRPr>
          </a:p>
        </p:txBody>
      </p:sp>
      <p:pic>
        <p:nvPicPr>
          <p:cNvPr id="4" name="Picture 3">
            <a:extLst>
              <a:ext uri="{FF2B5EF4-FFF2-40B4-BE49-F238E27FC236}">
                <a16:creationId xmlns:a16="http://schemas.microsoft.com/office/drawing/2014/main" id="{DFC2F2A0-8EB4-311B-9DEB-9528097AA193}"/>
              </a:ext>
            </a:extLst>
          </p:cNvPr>
          <p:cNvPicPr>
            <a:picLocks noChangeAspect="1"/>
          </p:cNvPicPr>
          <p:nvPr/>
        </p:nvPicPr>
        <p:blipFill>
          <a:blip r:embed="rId3"/>
          <a:stretch>
            <a:fillRect/>
          </a:stretch>
        </p:blipFill>
        <p:spPr>
          <a:xfrm>
            <a:off x="4331054" y="2274823"/>
            <a:ext cx="4191166" cy="1979930"/>
          </a:xfrm>
          <a:prstGeom prst="rect">
            <a:avLst/>
          </a:prstGeom>
        </p:spPr>
      </p:pic>
      <p:pic>
        <p:nvPicPr>
          <p:cNvPr id="6" name="Picture 5">
            <a:extLst>
              <a:ext uri="{FF2B5EF4-FFF2-40B4-BE49-F238E27FC236}">
                <a16:creationId xmlns:a16="http://schemas.microsoft.com/office/drawing/2014/main" id="{6B3B3037-F467-3C40-0004-EA03FD013A2C}"/>
              </a:ext>
            </a:extLst>
          </p:cNvPr>
          <p:cNvPicPr>
            <a:picLocks noChangeAspect="1"/>
          </p:cNvPicPr>
          <p:nvPr/>
        </p:nvPicPr>
        <p:blipFill>
          <a:blip r:embed="rId4"/>
          <a:stretch>
            <a:fillRect/>
          </a:stretch>
        </p:blipFill>
        <p:spPr>
          <a:xfrm>
            <a:off x="4745240" y="1234575"/>
            <a:ext cx="3362794" cy="819264"/>
          </a:xfrm>
          <a:prstGeom prst="rect">
            <a:avLst/>
          </a:prstGeom>
        </p:spPr>
      </p:pic>
    </p:spTree>
    <p:extLst>
      <p:ext uri="{BB962C8B-B14F-4D97-AF65-F5344CB8AC3E}">
        <p14:creationId xmlns:p14="http://schemas.microsoft.com/office/powerpoint/2010/main" val="3027366033"/>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19"/>
        <p:cNvGrpSpPr/>
        <p:nvPr/>
      </p:nvGrpSpPr>
      <p:grpSpPr>
        <a:xfrm>
          <a:off x="0" y="0"/>
          <a:ext cx="0" cy="0"/>
          <a:chOff x="0" y="0"/>
          <a:chExt cx="0" cy="0"/>
        </a:xfrm>
      </p:grpSpPr>
      <p:sp>
        <p:nvSpPr>
          <p:cNvPr id="1120" name="Google Shape;1120;p47"/>
          <p:cNvSpPr txBox="1">
            <a:spLocks noGrp="1"/>
          </p:cNvSpPr>
          <p:nvPr>
            <p:ph type="title"/>
          </p:nvPr>
        </p:nvSpPr>
        <p:spPr>
          <a:xfrm>
            <a:off x="720000" y="336824"/>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sz="2500" dirty="0" err="1"/>
              <a:t>Các</a:t>
            </a:r>
            <a:r>
              <a:rPr lang="en-US" sz="2500" dirty="0"/>
              <a:t> </a:t>
            </a:r>
            <a:r>
              <a:rPr lang="en-US" sz="2500" dirty="0" err="1"/>
              <a:t>chức</a:t>
            </a:r>
            <a:r>
              <a:rPr lang="en-US" sz="2500" dirty="0"/>
              <a:t> </a:t>
            </a:r>
            <a:r>
              <a:rPr lang="en-US" sz="2500" dirty="0" err="1"/>
              <a:t>năng</a:t>
            </a:r>
            <a:r>
              <a:rPr lang="en-US" sz="2500" dirty="0"/>
              <a:t> </a:t>
            </a:r>
            <a:r>
              <a:rPr lang="en-US" sz="2500" dirty="0" err="1"/>
              <a:t>chính</a:t>
            </a:r>
            <a:endParaRPr sz="2500" dirty="0"/>
          </a:p>
        </p:txBody>
      </p:sp>
      <p:sp>
        <p:nvSpPr>
          <p:cNvPr id="1121" name="Google Shape;1121;p47"/>
          <p:cNvSpPr txBox="1">
            <a:spLocks noGrp="1"/>
          </p:cNvSpPr>
          <p:nvPr>
            <p:ph type="subTitle" idx="2"/>
          </p:nvPr>
        </p:nvSpPr>
        <p:spPr>
          <a:xfrm>
            <a:off x="556703" y="1496976"/>
            <a:ext cx="2925638" cy="2633069"/>
          </a:xfrm>
          <a:prstGeom prst="rect">
            <a:avLst/>
          </a:prstGeom>
          <a:noFill/>
          <a:ln>
            <a:noFill/>
          </a:ln>
        </p:spPr>
        <p:txBody>
          <a:bodyPr spcFirstLastPara="1" wrap="square" lIns="91425" tIns="91425" rIns="91425" bIns="91425" anchor="t" anchorCtr="0">
            <a:noAutofit/>
          </a:bodyPr>
          <a:lstStyle/>
          <a:p>
            <a:pPr marL="139700" lvl="0" indent="0" algn="l" rtl="0">
              <a:lnSpc>
                <a:spcPct val="115000"/>
              </a:lnSpc>
              <a:spcBef>
                <a:spcPts val="0"/>
              </a:spcBef>
              <a:spcAft>
                <a:spcPts val="500"/>
              </a:spcAft>
              <a:buSzPts val="1400"/>
              <a:buNone/>
            </a:pPr>
            <a:r>
              <a:rPr lang="vi-VN" dirty="0">
                <a:latin typeface="+mj-lt"/>
              </a:rPr>
              <a:t>Khi người dùng nhấp vào các danh mục, javascript sẽ lọc sản phẩm theo danh mục và hiển thị kết quả lên trang cho người dùng.</a:t>
            </a:r>
          </a:p>
          <a:p>
            <a:pPr marL="139700" lvl="0" indent="0" algn="l" rtl="0">
              <a:lnSpc>
                <a:spcPct val="115000"/>
              </a:lnSpc>
              <a:spcBef>
                <a:spcPts val="0"/>
              </a:spcBef>
              <a:spcAft>
                <a:spcPts val="500"/>
              </a:spcAft>
              <a:buSzPts val="1400"/>
              <a:buNone/>
            </a:pPr>
            <a:r>
              <a:rPr lang="vi-VN" dirty="0">
                <a:latin typeface="+mj-lt"/>
              </a:rPr>
              <a:t>Phân trang cũng được áp dụng ở đây để chia sản phẩm thành các trang và cho phép điều hướng giữa các trang.</a:t>
            </a:r>
          </a:p>
        </p:txBody>
      </p:sp>
      <p:grpSp>
        <p:nvGrpSpPr>
          <p:cNvPr id="1122" name="Google Shape;1122;p47"/>
          <p:cNvGrpSpPr/>
          <p:nvPr/>
        </p:nvGrpSpPr>
        <p:grpSpPr>
          <a:xfrm>
            <a:off x="-123925" y="4132284"/>
            <a:ext cx="4558967" cy="1141122"/>
            <a:chOff x="-123925" y="4132284"/>
            <a:chExt cx="4558967" cy="1141122"/>
          </a:xfrm>
        </p:grpSpPr>
        <p:grpSp>
          <p:nvGrpSpPr>
            <p:cNvPr id="1123" name="Google Shape;1123;p47"/>
            <p:cNvGrpSpPr/>
            <p:nvPr/>
          </p:nvGrpSpPr>
          <p:grpSpPr>
            <a:xfrm>
              <a:off x="-3" y="4132284"/>
              <a:ext cx="2308406" cy="1141122"/>
              <a:chOff x="-3" y="4132284"/>
              <a:chExt cx="2308406" cy="1141122"/>
            </a:xfrm>
          </p:grpSpPr>
          <p:sp>
            <p:nvSpPr>
              <p:cNvPr id="1124" name="Google Shape;1124;p47"/>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47"/>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26" name="Google Shape;1126;p47"/>
            <p:cNvGrpSpPr/>
            <p:nvPr/>
          </p:nvGrpSpPr>
          <p:grpSpPr>
            <a:xfrm>
              <a:off x="-123925" y="4386226"/>
              <a:ext cx="4558967" cy="134100"/>
              <a:chOff x="796100" y="3019701"/>
              <a:chExt cx="4558967" cy="134100"/>
            </a:xfrm>
          </p:grpSpPr>
          <p:sp>
            <p:nvSpPr>
              <p:cNvPr id="1127" name="Google Shape;1127;p47"/>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128" name="Google Shape;1128;p47"/>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1129" name="Google Shape;1129;p47"/>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 name="Google Shape;841;p14">
            <a:extLst>
              <a:ext uri="{FF2B5EF4-FFF2-40B4-BE49-F238E27FC236}">
                <a16:creationId xmlns:a16="http://schemas.microsoft.com/office/drawing/2014/main" id="{BF1FDCAB-667D-21C7-433B-1826F275A4E4}"/>
              </a:ext>
            </a:extLst>
          </p:cNvPr>
          <p:cNvSpPr txBox="1"/>
          <p:nvPr/>
        </p:nvSpPr>
        <p:spPr>
          <a:xfrm>
            <a:off x="720000" y="1158501"/>
            <a:ext cx="3233700" cy="4023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1" dirty="0">
                <a:latin typeface="Open Sans"/>
                <a:ea typeface="Open Sans"/>
                <a:cs typeface="Open Sans"/>
                <a:sym typeface="Open Sans"/>
              </a:rPr>
              <a:t>3. </a:t>
            </a:r>
            <a:r>
              <a:rPr lang="en-US" sz="1600" b="1" dirty="0" err="1">
                <a:latin typeface="Open Sans"/>
                <a:ea typeface="Open Sans"/>
                <a:cs typeface="Open Sans"/>
                <a:sym typeface="Open Sans"/>
              </a:rPr>
              <a:t>Lọc</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sản</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phẩm</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theo</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danh</a:t>
            </a:r>
            <a:r>
              <a:rPr lang="en-US" sz="1600" b="1" dirty="0">
                <a:latin typeface="Open Sans"/>
                <a:ea typeface="Open Sans"/>
                <a:cs typeface="Open Sans"/>
                <a:sym typeface="Open Sans"/>
              </a:rPr>
              <a:t> </a:t>
            </a:r>
            <a:r>
              <a:rPr lang="en-US" sz="1600" b="1" dirty="0" err="1">
                <a:latin typeface="Open Sans"/>
                <a:ea typeface="Open Sans"/>
                <a:cs typeface="Open Sans"/>
                <a:sym typeface="Open Sans"/>
              </a:rPr>
              <a:t>mục</a:t>
            </a:r>
            <a:endParaRPr sz="1400" b="0" i="0" u="none" strike="noStrike" cap="none" dirty="0">
              <a:solidFill>
                <a:srgbClr val="000000"/>
              </a:solidFill>
              <a:latin typeface="Arial"/>
              <a:ea typeface="Arial"/>
              <a:cs typeface="Arial"/>
              <a:sym typeface="Arial"/>
            </a:endParaRPr>
          </a:p>
        </p:txBody>
      </p:sp>
      <p:pic>
        <p:nvPicPr>
          <p:cNvPr id="5" name="Picture 4">
            <a:extLst>
              <a:ext uri="{FF2B5EF4-FFF2-40B4-BE49-F238E27FC236}">
                <a16:creationId xmlns:a16="http://schemas.microsoft.com/office/drawing/2014/main" id="{E5FF2F99-15D1-04E8-BBAD-0C81EF30A45D}"/>
              </a:ext>
            </a:extLst>
          </p:cNvPr>
          <p:cNvPicPr>
            <a:picLocks noChangeAspect="1"/>
          </p:cNvPicPr>
          <p:nvPr/>
        </p:nvPicPr>
        <p:blipFill>
          <a:blip r:embed="rId3"/>
          <a:stretch>
            <a:fillRect/>
          </a:stretch>
        </p:blipFill>
        <p:spPr>
          <a:xfrm>
            <a:off x="4038430" y="1100712"/>
            <a:ext cx="4633598" cy="1226185"/>
          </a:xfrm>
          <a:prstGeom prst="rect">
            <a:avLst/>
          </a:prstGeom>
        </p:spPr>
      </p:pic>
      <p:pic>
        <p:nvPicPr>
          <p:cNvPr id="8" name="Picture 7">
            <a:extLst>
              <a:ext uri="{FF2B5EF4-FFF2-40B4-BE49-F238E27FC236}">
                <a16:creationId xmlns:a16="http://schemas.microsoft.com/office/drawing/2014/main" id="{ED336FAC-9224-5363-E234-397545A7A923}"/>
              </a:ext>
            </a:extLst>
          </p:cNvPr>
          <p:cNvPicPr>
            <a:picLocks noChangeAspect="1"/>
          </p:cNvPicPr>
          <p:nvPr/>
        </p:nvPicPr>
        <p:blipFill>
          <a:blip r:embed="rId4"/>
          <a:stretch>
            <a:fillRect/>
          </a:stretch>
        </p:blipFill>
        <p:spPr>
          <a:xfrm>
            <a:off x="4038431" y="2565860"/>
            <a:ext cx="4633597" cy="1783458"/>
          </a:xfrm>
          <a:prstGeom prst="rect">
            <a:avLst/>
          </a:prstGeom>
        </p:spPr>
      </p:pic>
    </p:spTree>
    <p:extLst>
      <p:ext uri="{BB962C8B-B14F-4D97-AF65-F5344CB8AC3E}">
        <p14:creationId xmlns:p14="http://schemas.microsoft.com/office/powerpoint/2010/main" val="2755056231"/>
      </p:ext>
    </p:extLst>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33"/>
        <p:cNvGrpSpPr/>
        <p:nvPr/>
      </p:nvGrpSpPr>
      <p:grpSpPr>
        <a:xfrm>
          <a:off x="0" y="0"/>
          <a:ext cx="0" cy="0"/>
          <a:chOff x="0" y="0"/>
          <a:chExt cx="0" cy="0"/>
        </a:xfrm>
      </p:grpSpPr>
      <p:sp>
        <p:nvSpPr>
          <p:cNvPr id="1134" name="Google Shape;1134;p48"/>
          <p:cNvSpPr txBox="1">
            <a:spLocks noGrp="1"/>
          </p:cNvSpPr>
          <p:nvPr>
            <p:ph type="title"/>
          </p:nvPr>
        </p:nvSpPr>
        <p:spPr>
          <a:xfrm>
            <a:off x="2592466" y="1642004"/>
            <a:ext cx="3959066" cy="1058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vi-VN" sz="7000"/>
              <a:t>Thanks!</a:t>
            </a:r>
            <a:endParaRPr sz="7000"/>
          </a:p>
        </p:txBody>
      </p:sp>
      <p:sp>
        <p:nvSpPr>
          <p:cNvPr id="1135" name="Google Shape;1135;p48"/>
          <p:cNvSpPr txBox="1"/>
          <p:nvPr/>
        </p:nvSpPr>
        <p:spPr>
          <a:xfrm>
            <a:off x="3336882" y="2794488"/>
            <a:ext cx="2470235" cy="385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400"/>
              <a:buFont typeface="Poppins"/>
              <a:buNone/>
            </a:pPr>
            <a:r>
              <a:rPr lang="vi-VN" sz="2000" b="0" i="0" u="none" strike="noStrike" cap="none">
                <a:solidFill>
                  <a:schemeClr val="dk1"/>
                </a:solidFill>
                <a:latin typeface="Poppins"/>
                <a:ea typeface="Poppins"/>
                <a:cs typeface="Poppins"/>
                <a:sym typeface="Poppins"/>
              </a:rPr>
              <a:t>For your attention</a:t>
            </a:r>
            <a:endParaRPr sz="1400" b="0" i="0" u="none" strike="noStrike" cap="none">
              <a:solidFill>
                <a:srgbClr val="000000"/>
              </a:solidFill>
              <a:latin typeface="Arial"/>
              <a:ea typeface="Arial"/>
              <a:cs typeface="Arial"/>
              <a:sym typeface="Arial"/>
            </a:endParaRPr>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
          <p:cNvSpPr txBox="1">
            <a:spLocks noGrp="1"/>
          </p:cNvSpPr>
          <p:nvPr>
            <p:ph type="title"/>
          </p:nvPr>
        </p:nvSpPr>
        <p:spPr>
          <a:xfrm>
            <a:off x="761768" y="349201"/>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vi-VN" sz="3200">
                <a:solidFill>
                  <a:schemeClr val="dk2"/>
                </a:solidFill>
                <a:latin typeface="IBM Plex Mono"/>
                <a:ea typeface="IBM Plex Mono"/>
                <a:cs typeface="IBM Plex Mono"/>
                <a:sym typeface="IBM Plex Mono"/>
              </a:rPr>
              <a:t>Nội dung</a:t>
            </a:r>
            <a:endParaRPr sz="3200">
              <a:solidFill>
                <a:schemeClr val="dk2"/>
              </a:solidFill>
              <a:latin typeface="IBM Plex Mono"/>
              <a:ea typeface="IBM Plex Mono"/>
              <a:cs typeface="IBM Plex Mono"/>
              <a:sym typeface="IBM Plex Mono"/>
            </a:endParaRPr>
          </a:p>
        </p:txBody>
      </p:sp>
      <p:sp>
        <p:nvSpPr>
          <p:cNvPr id="397" name="Google Shape;397;p2"/>
          <p:cNvSpPr txBox="1">
            <a:spLocks noGrp="1"/>
          </p:cNvSpPr>
          <p:nvPr>
            <p:ph type="subTitle" idx="9"/>
          </p:nvPr>
        </p:nvSpPr>
        <p:spPr>
          <a:xfrm>
            <a:off x="1766490" y="1590841"/>
            <a:ext cx="3233700" cy="4023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SzPts val="2400"/>
              <a:buNone/>
            </a:pPr>
            <a:r>
              <a:rPr lang="vi-VN" dirty="0"/>
              <a:t>Giới thiệu</a:t>
            </a:r>
            <a:r>
              <a:rPr lang="en-US" dirty="0"/>
              <a:t> </a:t>
            </a:r>
            <a:r>
              <a:rPr lang="en-US" dirty="0" err="1"/>
              <a:t>công</a:t>
            </a:r>
            <a:r>
              <a:rPr lang="en-US" dirty="0"/>
              <a:t> </a:t>
            </a:r>
            <a:r>
              <a:rPr lang="en-US" dirty="0" err="1"/>
              <a:t>nghệ</a:t>
            </a:r>
            <a:endParaRPr dirty="0"/>
          </a:p>
        </p:txBody>
      </p:sp>
      <p:sp>
        <p:nvSpPr>
          <p:cNvPr id="398" name="Google Shape;398;p2"/>
          <p:cNvSpPr txBox="1">
            <a:spLocks noGrp="1"/>
          </p:cNvSpPr>
          <p:nvPr>
            <p:ph type="title" idx="5"/>
          </p:nvPr>
        </p:nvSpPr>
        <p:spPr>
          <a:xfrm>
            <a:off x="815718" y="1471891"/>
            <a:ext cx="1057500" cy="640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SzPts val="3000"/>
              <a:buNone/>
            </a:pPr>
            <a:r>
              <a:rPr lang="vi-VN" dirty="0"/>
              <a:t>01</a:t>
            </a:r>
            <a:endParaRPr dirty="0"/>
          </a:p>
        </p:txBody>
      </p:sp>
      <p:sp>
        <p:nvSpPr>
          <p:cNvPr id="400" name="Google Shape;400;p2"/>
          <p:cNvSpPr txBox="1">
            <a:spLocks noGrp="1"/>
          </p:cNvSpPr>
          <p:nvPr>
            <p:ph type="title" idx="7"/>
          </p:nvPr>
        </p:nvSpPr>
        <p:spPr>
          <a:xfrm>
            <a:off x="815718" y="2721728"/>
            <a:ext cx="1057500" cy="640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SzPts val="3000"/>
              <a:buNone/>
            </a:pPr>
            <a:r>
              <a:rPr lang="vi-VN" dirty="0"/>
              <a:t>02</a:t>
            </a:r>
            <a:endParaRPr dirty="0"/>
          </a:p>
        </p:txBody>
      </p:sp>
      <p:sp>
        <p:nvSpPr>
          <p:cNvPr id="401" name="Google Shape;401;p2"/>
          <p:cNvSpPr txBox="1">
            <a:spLocks noGrp="1"/>
          </p:cNvSpPr>
          <p:nvPr>
            <p:ph type="subTitle" idx="13"/>
          </p:nvPr>
        </p:nvSpPr>
        <p:spPr>
          <a:xfrm>
            <a:off x="1766490" y="2840678"/>
            <a:ext cx="3233700" cy="4023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SzPts val="2400"/>
              <a:buNone/>
            </a:pPr>
            <a:r>
              <a:rPr lang="en-US" dirty="0" err="1"/>
              <a:t>Sản</a:t>
            </a:r>
            <a:r>
              <a:rPr lang="en-US" dirty="0"/>
              <a:t> </a:t>
            </a:r>
            <a:r>
              <a:rPr lang="en-US" dirty="0" err="1"/>
              <a:t>phẩm</a:t>
            </a:r>
            <a:endParaRPr dirty="0"/>
          </a:p>
        </p:txBody>
      </p:sp>
      <p:pic>
        <p:nvPicPr>
          <p:cNvPr id="403" name="Google Shape;403;p2"/>
          <p:cNvPicPr preferRelativeResize="0"/>
          <p:nvPr/>
        </p:nvPicPr>
        <p:blipFill rotWithShape="1">
          <a:blip r:embed="rId3">
            <a:alphaModFix/>
          </a:blip>
          <a:srcRect/>
          <a:stretch/>
        </p:blipFill>
        <p:spPr>
          <a:xfrm>
            <a:off x="5576683" y="2295516"/>
            <a:ext cx="3317627" cy="1977127"/>
          </a:xfrm>
          <a:prstGeom prst="rect">
            <a:avLst/>
          </a:prstGeom>
          <a:noFill/>
          <a:ln>
            <a:noFill/>
          </a:ln>
        </p:spPr>
      </p:pic>
      <p:pic>
        <p:nvPicPr>
          <p:cNvPr id="2050" name="Picture 2" descr="Bootstrap là gì ? Tìm hiểu về bootstrap">
            <a:extLst>
              <a:ext uri="{FF2B5EF4-FFF2-40B4-BE49-F238E27FC236}">
                <a16:creationId xmlns:a16="http://schemas.microsoft.com/office/drawing/2014/main" id="{5187F091-C1BB-93A8-27B1-BD1A42BA1D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81486" y="870857"/>
            <a:ext cx="2308022" cy="155829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3"/>
          <p:cNvSpPr txBox="1">
            <a:spLocks noGrp="1"/>
          </p:cNvSpPr>
          <p:nvPr>
            <p:ph type="title" idx="2"/>
          </p:nvPr>
        </p:nvSpPr>
        <p:spPr>
          <a:xfrm>
            <a:off x="720000" y="1025725"/>
            <a:ext cx="1702500" cy="993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6000"/>
              <a:buNone/>
            </a:pPr>
            <a:r>
              <a:rPr lang="vi-VN"/>
              <a:t>01</a:t>
            </a:r>
            <a:endParaRPr/>
          </a:p>
        </p:txBody>
      </p:sp>
      <p:grpSp>
        <p:nvGrpSpPr>
          <p:cNvPr id="411" name="Google Shape;411;p3"/>
          <p:cNvGrpSpPr/>
          <p:nvPr/>
        </p:nvGrpSpPr>
        <p:grpSpPr>
          <a:xfrm>
            <a:off x="-374387" y="3354325"/>
            <a:ext cx="3922590" cy="2969900"/>
            <a:chOff x="-374387" y="3354325"/>
            <a:chExt cx="3922590" cy="2969900"/>
          </a:xfrm>
        </p:grpSpPr>
        <p:pic>
          <p:nvPicPr>
            <p:cNvPr id="412" name="Google Shape;412;p3"/>
            <p:cNvPicPr preferRelativeResize="0"/>
            <p:nvPr/>
          </p:nvPicPr>
          <p:blipFill rotWithShape="1">
            <a:blip r:embed="rId3">
              <a:alphaModFix/>
            </a:blip>
            <a:srcRect l="16960" t="24718" r="7121" b="26177"/>
            <a:stretch/>
          </p:blipFill>
          <p:spPr>
            <a:xfrm>
              <a:off x="-374387" y="3354325"/>
              <a:ext cx="3891276" cy="2969900"/>
            </a:xfrm>
            <a:prstGeom prst="rect">
              <a:avLst/>
            </a:prstGeom>
            <a:noFill/>
            <a:ln>
              <a:noFill/>
            </a:ln>
          </p:spPr>
        </p:pic>
        <p:grpSp>
          <p:nvGrpSpPr>
            <p:cNvPr id="413" name="Google Shape;413;p3"/>
            <p:cNvGrpSpPr/>
            <p:nvPr/>
          </p:nvGrpSpPr>
          <p:grpSpPr>
            <a:xfrm>
              <a:off x="1853583" y="4445557"/>
              <a:ext cx="1694620" cy="1360169"/>
              <a:chOff x="7945225" y="4302000"/>
              <a:chExt cx="904666" cy="726121"/>
            </a:xfrm>
          </p:grpSpPr>
          <p:sp>
            <p:nvSpPr>
              <p:cNvPr id="414" name="Google Shape;414;p3"/>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3"/>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3"/>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49411"/>
                    </a:srgbClr>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17" name="Google Shape;417;p3"/>
          <p:cNvSpPr txBox="1">
            <a:spLocks noGrp="1"/>
          </p:cNvSpPr>
          <p:nvPr>
            <p:ph type="title"/>
          </p:nvPr>
        </p:nvSpPr>
        <p:spPr>
          <a:xfrm>
            <a:off x="720000" y="2079325"/>
            <a:ext cx="5598000" cy="841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3600"/>
              <a:buNone/>
            </a:pPr>
            <a:r>
              <a:rPr lang="vi-VN" sz="4500"/>
              <a:t>Giới thiệu</a:t>
            </a:r>
            <a:endParaRPr sz="4500"/>
          </a:p>
        </p:txBody>
      </p:sp>
      <p:grpSp>
        <p:nvGrpSpPr>
          <p:cNvPr id="418" name="Google Shape;418;p3"/>
          <p:cNvGrpSpPr/>
          <p:nvPr/>
        </p:nvGrpSpPr>
        <p:grpSpPr>
          <a:xfrm>
            <a:off x="6487513" y="-1301175"/>
            <a:ext cx="4268216" cy="6666030"/>
            <a:chOff x="6128138" y="-1301175"/>
            <a:chExt cx="4268216" cy="6666030"/>
          </a:xfrm>
        </p:grpSpPr>
        <p:sp>
          <p:nvSpPr>
            <p:cNvPr id="419" name="Google Shape;419;p3"/>
            <p:cNvSpPr/>
            <p:nvPr/>
          </p:nvSpPr>
          <p:spPr>
            <a:xfrm>
              <a:off x="6368175" y="103161"/>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3"/>
            <p:cNvSpPr/>
            <p:nvPr/>
          </p:nvSpPr>
          <p:spPr>
            <a:xfrm>
              <a:off x="6711143" y="81300"/>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3"/>
            <p:cNvSpPr/>
            <p:nvPr/>
          </p:nvSpPr>
          <p:spPr>
            <a:xfrm>
              <a:off x="7243039" y="2456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3"/>
            <p:cNvSpPr/>
            <p:nvPr/>
          </p:nvSpPr>
          <p:spPr>
            <a:xfrm>
              <a:off x="6875804" y="622450"/>
              <a:ext cx="1860443" cy="4595326"/>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3"/>
            <p:cNvSpPr/>
            <p:nvPr/>
          </p:nvSpPr>
          <p:spPr>
            <a:xfrm>
              <a:off x="6573850" y="621225"/>
              <a:ext cx="1860443" cy="4595326"/>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24" name="Google Shape;424;p3"/>
            <p:cNvPicPr preferRelativeResize="0"/>
            <p:nvPr/>
          </p:nvPicPr>
          <p:blipFill rotWithShape="1">
            <a:blip r:embed="rId3">
              <a:alphaModFix/>
            </a:blip>
            <a:srcRect l="16960" t="24718" r="7121" b="26177"/>
            <a:stretch/>
          </p:blipFill>
          <p:spPr>
            <a:xfrm>
              <a:off x="6128138" y="-1301175"/>
              <a:ext cx="4198516" cy="3204401"/>
            </a:xfrm>
            <a:prstGeom prst="rect">
              <a:avLst/>
            </a:prstGeom>
            <a:noFill/>
            <a:ln>
              <a:noFill/>
            </a:ln>
          </p:spPr>
        </p:pic>
        <p:grpSp>
          <p:nvGrpSpPr>
            <p:cNvPr id="425" name="Google Shape;425;p3"/>
            <p:cNvGrpSpPr/>
            <p:nvPr/>
          </p:nvGrpSpPr>
          <p:grpSpPr>
            <a:xfrm rot="5400000">
              <a:off x="7873341" y="4254316"/>
              <a:ext cx="708100" cy="708500"/>
              <a:chOff x="3678700" y="407275"/>
              <a:chExt cx="708100" cy="708500"/>
            </a:xfrm>
          </p:grpSpPr>
          <p:sp>
            <p:nvSpPr>
              <p:cNvPr id="426" name="Google Shape;426;p3"/>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3"/>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3"/>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3"/>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3"/>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3"/>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3"/>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3" name="Google Shape;433;p3"/>
            <p:cNvGrpSpPr/>
            <p:nvPr/>
          </p:nvGrpSpPr>
          <p:grpSpPr>
            <a:xfrm rot="5400000">
              <a:off x="8639847" y="3354200"/>
              <a:ext cx="457787" cy="458045"/>
              <a:chOff x="3678700" y="407275"/>
              <a:chExt cx="708100" cy="708500"/>
            </a:xfrm>
          </p:grpSpPr>
          <p:sp>
            <p:nvSpPr>
              <p:cNvPr id="434" name="Google Shape;434;p3"/>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3"/>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3"/>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p3"/>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3"/>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3"/>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3"/>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EB9109">
                      <a:alpha val="46274"/>
                    </a:srgbClr>
                  </a:gs>
                  <a:gs pos="78000">
                    <a:srgbClr val="F5F8FF">
                      <a:alpha val="46274"/>
                    </a:srgbClr>
                  </a:gs>
                  <a:gs pos="100000">
                    <a:srgbClr val="F5F8FF">
                      <a:alpha val="4627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1" name="Google Shape;441;p3"/>
            <p:cNvGrpSpPr/>
            <p:nvPr/>
          </p:nvGrpSpPr>
          <p:grpSpPr>
            <a:xfrm>
              <a:off x="7787267" y="539497"/>
              <a:ext cx="208184" cy="208184"/>
              <a:chOff x="8356813" y="1074288"/>
              <a:chExt cx="351900" cy="351900"/>
            </a:xfrm>
          </p:grpSpPr>
          <p:sp>
            <p:nvSpPr>
              <p:cNvPr id="442" name="Google Shape;442;p3"/>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3"/>
              <p:cNvSpPr/>
              <p:nvPr/>
            </p:nvSpPr>
            <p:spPr>
              <a:xfrm>
                <a:off x="8406497" y="1123972"/>
                <a:ext cx="252600" cy="252600"/>
              </a:xfrm>
              <a:prstGeom prst="ellipse">
                <a:avLst/>
              </a:pr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4" name="Google Shape;444;p3"/>
            <p:cNvGrpSpPr/>
            <p:nvPr/>
          </p:nvGrpSpPr>
          <p:grpSpPr>
            <a:xfrm>
              <a:off x="7194842" y="2467660"/>
              <a:ext cx="208184" cy="208184"/>
              <a:chOff x="8356813" y="1074288"/>
              <a:chExt cx="351900" cy="351900"/>
            </a:xfrm>
          </p:grpSpPr>
          <p:sp>
            <p:nvSpPr>
              <p:cNvPr id="445" name="Google Shape;445;p3"/>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3"/>
              <p:cNvSpPr/>
              <p:nvPr/>
            </p:nvSpPr>
            <p:spPr>
              <a:xfrm>
                <a:off x="8406497" y="1123972"/>
                <a:ext cx="252600" cy="252600"/>
              </a:xfrm>
              <a:prstGeom prst="ellipse">
                <a:avLst/>
              </a:prstGeom>
              <a:gradFill>
                <a:gsLst>
                  <a:gs pos="0">
                    <a:srgbClr val="9900FF">
                      <a:alpha val="45882"/>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47" name="Google Shape;447;p3"/>
            <p:cNvSpPr/>
            <p:nvPr/>
          </p:nvSpPr>
          <p:spPr>
            <a:xfrm>
              <a:off x="7095150" y="4164050"/>
              <a:ext cx="147900" cy="1479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8" name="Google Shape;448;p3"/>
          <p:cNvGrpSpPr/>
          <p:nvPr/>
        </p:nvGrpSpPr>
        <p:grpSpPr>
          <a:xfrm>
            <a:off x="796100" y="3019701"/>
            <a:ext cx="4558967" cy="134100"/>
            <a:chOff x="796100" y="3019701"/>
            <a:chExt cx="4558967" cy="134100"/>
          </a:xfrm>
        </p:grpSpPr>
        <p:sp>
          <p:nvSpPr>
            <p:cNvPr id="449" name="Google Shape;449;p3"/>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50" name="Google Shape;450;p3"/>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451" name="Google Shape;451;p3"/>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dirty="0"/>
              <a:t>Bootstrap</a:t>
            </a:r>
            <a:endParaRPr dirty="0"/>
          </a:p>
        </p:txBody>
      </p:sp>
      <p:sp>
        <p:nvSpPr>
          <p:cNvPr id="457" name="Google Shape;457;p4"/>
          <p:cNvSpPr txBox="1">
            <a:spLocks noGrp="1"/>
          </p:cNvSpPr>
          <p:nvPr>
            <p:ph type="subTitle" idx="2"/>
          </p:nvPr>
        </p:nvSpPr>
        <p:spPr>
          <a:xfrm>
            <a:off x="720000" y="1786675"/>
            <a:ext cx="7626558" cy="1830600"/>
          </a:xfrm>
          <a:prstGeom prst="rect">
            <a:avLst/>
          </a:prstGeom>
          <a:noFill/>
          <a:ln>
            <a:noFill/>
          </a:ln>
        </p:spPr>
        <p:txBody>
          <a:bodyPr spcFirstLastPara="1" wrap="square" lIns="91425" tIns="91425" rIns="91425" bIns="91425" anchor="t" anchorCtr="0">
            <a:noAutofit/>
          </a:bodyPr>
          <a:lstStyle/>
          <a:p>
            <a:pPr marL="285750" lvl="0" indent="-285750" algn="l" rtl="0">
              <a:lnSpc>
                <a:spcPct val="115000"/>
              </a:lnSpc>
              <a:spcBef>
                <a:spcPts val="0"/>
              </a:spcBef>
              <a:spcAft>
                <a:spcPts val="0"/>
              </a:spcAft>
              <a:buSzPts val="1400"/>
              <a:buFont typeface="Arial"/>
              <a:buChar char="•"/>
            </a:pPr>
            <a:r>
              <a:rPr lang="vi-VN" dirty="0">
                <a:latin typeface="Open Sans"/>
                <a:ea typeface="Open Sans"/>
                <a:cs typeface="Open Sans"/>
                <a:sym typeface="Open Sans"/>
              </a:rPr>
              <a:t>Bootstrap là 1 framework HTML, CSS, và JavaScript cho phép người dùng dễ dàng thiết kế website theo 1 chuẩn nhất định, tạo các website thân thiện với các thiết bị cầm tay như mobile, ipad, tablet,...</a:t>
            </a:r>
            <a:endParaRPr lang="en-US" dirty="0">
              <a:latin typeface="Open Sans"/>
              <a:ea typeface="Open Sans"/>
              <a:cs typeface="Open Sans"/>
              <a:sym typeface="Open Sans"/>
            </a:endParaRPr>
          </a:p>
          <a:p>
            <a:pPr marL="285750" lvl="0" indent="-285750" algn="l" rtl="0">
              <a:lnSpc>
                <a:spcPct val="115000"/>
              </a:lnSpc>
              <a:spcBef>
                <a:spcPts val="0"/>
              </a:spcBef>
              <a:spcAft>
                <a:spcPts val="0"/>
              </a:spcAft>
              <a:buSzPts val="1400"/>
              <a:buFont typeface="Arial"/>
              <a:buChar char="•"/>
            </a:pPr>
            <a:r>
              <a:rPr lang="vi-VN" dirty="0">
                <a:latin typeface="Open Sans"/>
                <a:ea typeface="Open Sans"/>
                <a:cs typeface="Open Sans"/>
                <a:sym typeface="Open Sans"/>
              </a:rPr>
              <a:t>Bootstrap bao gồm những cái cơ bản có sẵn như: typography, forms, buttons, tables, navigation, modals, image carousels và nhiều thứ khác. Trong bootstrap có thêm nhiều Component, Javascript hỗ trợ cho việc thiết kế reponsive của bạn dễ dàng, thuận tiện và nhanh chóng hơn.</a:t>
            </a:r>
          </a:p>
        </p:txBody>
      </p:sp>
      <p:grpSp>
        <p:nvGrpSpPr>
          <p:cNvPr id="458" name="Google Shape;458;p4"/>
          <p:cNvGrpSpPr/>
          <p:nvPr/>
        </p:nvGrpSpPr>
        <p:grpSpPr>
          <a:xfrm>
            <a:off x="-123925" y="4132284"/>
            <a:ext cx="4558967" cy="1141122"/>
            <a:chOff x="-123925" y="4132284"/>
            <a:chExt cx="4558967" cy="1141122"/>
          </a:xfrm>
        </p:grpSpPr>
        <p:grpSp>
          <p:nvGrpSpPr>
            <p:cNvPr id="459" name="Google Shape;459;p4"/>
            <p:cNvGrpSpPr/>
            <p:nvPr/>
          </p:nvGrpSpPr>
          <p:grpSpPr>
            <a:xfrm>
              <a:off x="-3" y="4132284"/>
              <a:ext cx="2308406" cy="1141122"/>
              <a:chOff x="-3" y="4132284"/>
              <a:chExt cx="2308406" cy="1141122"/>
            </a:xfrm>
          </p:grpSpPr>
          <p:sp>
            <p:nvSpPr>
              <p:cNvPr id="460" name="Google Shape;460;p4"/>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4"/>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2" name="Google Shape;462;p4"/>
            <p:cNvGrpSpPr/>
            <p:nvPr/>
          </p:nvGrpSpPr>
          <p:grpSpPr>
            <a:xfrm>
              <a:off x="-123925" y="4386226"/>
              <a:ext cx="4558967" cy="134100"/>
              <a:chOff x="796100" y="3019701"/>
              <a:chExt cx="4558967" cy="134100"/>
            </a:xfrm>
          </p:grpSpPr>
          <p:sp>
            <p:nvSpPr>
              <p:cNvPr id="463" name="Google Shape;463;p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64" name="Google Shape;464;p4"/>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465" name="Google Shape;465;p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dirty="0"/>
              <a:t>Bootstrap</a:t>
            </a:r>
            <a:endParaRPr dirty="0"/>
          </a:p>
        </p:txBody>
      </p:sp>
      <p:sp>
        <p:nvSpPr>
          <p:cNvPr id="457" name="Google Shape;457;p4"/>
          <p:cNvSpPr txBox="1">
            <a:spLocks noGrp="1"/>
          </p:cNvSpPr>
          <p:nvPr>
            <p:ph type="subTitle" idx="2"/>
          </p:nvPr>
        </p:nvSpPr>
        <p:spPr>
          <a:xfrm>
            <a:off x="720000" y="1786675"/>
            <a:ext cx="7626558" cy="1830600"/>
          </a:xfrm>
          <a:prstGeom prst="rect">
            <a:avLst/>
          </a:prstGeom>
          <a:noFill/>
          <a:ln>
            <a:noFill/>
          </a:ln>
        </p:spPr>
        <p:txBody>
          <a:bodyPr spcFirstLastPara="1" wrap="square" lIns="91425" tIns="91425" rIns="91425" bIns="91425" anchor="t" anchorCtr="0">
            <a:noAutofit/>
          </a:bodyPr>
          <a:lstStyle/>
          <a:p>
            <a:pPr marL="285750" lvl="0" indent="-285750" algn="l" rtl="0">
              <a:lnSpc>
                <a:spcPct val="115000"/>
              </a:lnSpc>
              <a:spcBef>
                <a:spcPts val="0"/>
              </a:spcBef>
              <a:spcAft>
                <a:spcPts val="0"/>
              </a:spcAft>
              <a:buSzPts val="1400"/>
              <a:buFont typeface="Arial"/>
              <a:buChar char="•"/>
            </a:pPr>
            <a:r>
              <a:rPr lang="vi-VN" dirty="0">
                <a:latin typeface="Open Sans"/>
                <a:ea typeface="Open Sans"/>
                <a:cs typeface="Open Sans"/>
                <a:sym typeface="Open Sans"/>
              </a:rPr>
              <a:t>Bootstrap là một trong những framework được sử dụng nhiều nhất trên thế giới để xây dựng nên một website. Bootstrap đã xây dựng nên 1 chuẩn riêng và rất được người dùng ưa chuộng. Chính vì thế, chúng ta hay nghe tới một cụm từ rất thông dụng "Thiết kế theo chuẩn Bootstrap".</a:t>
            </a:r>
          </a:p>
        </p:txBody>
      </p:sp>
      <p:grpSp>
        <p:nvGrpSpPr>
          <p:cNvPr id="458" name="Google Shape;458;p4"/>
          <p:cNvGrpSpPr/>
          <p:nvPr/>
        </p:nvGrpSpPr>
        <p:grpSpPr>
          <a:xfrm>
            <a:off x="-123925" y="4132284"/>
            <a:ext cx="4558967" cy="1141122"/>
            <a:chOff x="-123925" y="4132284"/>
            <a:chExt cx="4558967" cy="1141122"/>
          </a:xfrm>
        </p:grpSpPr>
        <p:grpSp>
          <p:nvGrpSpPr>
            <p:cNvPr id="459" name="Google Shape;459;p4"/>
            <p:cNvGrpSpPr/>
            <p:nvPr/>
          </p:nvGrpSpPr>
          <p:grpSpPr>
            <a:xfrm>
              <a:off x="-3" y="4132284"/>
              <a:ext cx="2308406" cy="1141122"/>
              <a:chOff x="-3" y="4132284"/>
              <a:chExt cx="2308406" cy="1141122"/>
            </a:xfrm>
          </p:grpSpPr>
          <p:sp>
            <p:nvSpPr>
              <p:cNvPr id="460" name="Google Shape;460;p4"/>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4"/>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2" name="Google Shape;462;p4"/>
            <p:cNvGrpSpPr/>
            <p:nvPr/>
          </p:nvGrpSpPr>
          <p:grpSpPr>
            <a:xfrm>
              <a:off x="-123925" y="4386226"/>
              <a:ext cx="4558967" cy="134100"/>
              <a:chOff x="796100" y="3019701"/>
              <a:chExt cx="4558967" cy="134100"/>
            </a:xfrm>
          </p:grpSpPr>
          <p:sp>
            <p:nvSpPr>
              <p:cNvPr id="463" name="Google Shape;463;p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64" name="Google Shape;464;p4"/>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465" name="Google Shape;465;p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extLst>
      <p:ext uri="{BB962C8B-B14F-4D97-AF65-F5344CB8AC3E}">
        <p14:creationId xmlns:p14="http://schemas.microsoft.com/office/powerpoint/2010/main" val="659348657"/>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720000" y="416103"/>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dirty="0"/>
              <a:t>Bootstrap</a:t>
            </a:r>
            <a:endParaRPr dirty="0"/>
          </a:p>
        </p:txBody>
      </p:sp>
      <p:sp>
        <p:nvSpPr>
          <p:cNvPr id="457" name="Google Shape;457;p4"/>
          <p:cNvSpPr txBox="1">
            <a:spLocks noGrp="1"/>
          </p:cNvSpPr>
          <p:nvPr>
            <p:ph type="subTitle" idx="2"/>
          </p:nvPr>
        </p:nvSpPr>
        <p:spPr>
          <a:xfrm>
            <a:off x="401788" y="1500175"/>
            <a:ext cx="2428855" cy="247142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400"/>
            </a:pPr>
            <a:r>
              <a:rPr lang="vi-VN" b="1" dirty="0">
                <a:latin typeface="Open Sans"/>
                <a:ea typeface="Open Sans"/>
                <a:cs typeface="Open Sans"/>
                <a:sym typeface="Open Sans"/>
              </a:rPr>
              <a:t>Rất dễ để sử dụng</a:t>
            </a:r>
            <a:endParaRPr lang="en-US" b="1" dirty="0">
              <a:latin typeface="Open Sans"/>
              <a:ea typeface="Open Sans"/>
              <a:cs typeface="Open Sans"/>
              <a:sym typeface="Open Sans"/>
            </a:endParaRPr>
          </a:p>
          <a:p>
            <a:pPr marL="0" lvl="0" indent="0" algn="ctr" rtl="0">
              <a:lnSpc>
                <a:spcPct val="115000"/>
              </a:lnSpc>
              <a:spcBef>
                <a:spcPts val="0"/>
              </a:spcBef>
              <a:spcAft>
                <a:spcPts val="0"/>
              </a:spcAft>
              <a:buSzPts val="1400"/>
            </a:pPr>
            <a:endParaRPr lang="en-US" b="1" dirty="0">
              <a:latin typeface="Open Sans"/>
              <a:ea typeface="Open Sans"/>
              <a:cs typeface="Open Sans"/>
              <a:sym typeface="Open Sans"/>
            </a:endParaRPr>
          </a:p>
          <a:p>
            <a:pPr marL="285750" lvl="0" indent="-285750" algn="l" rtl="0">
              <a:lnSpc>
                <a:spcPct val="115000"/>
              </a:lnSpc>
              <a:spcBef>
                <a:spcPts val="0"/>
              </a:spcBef>
              <a:spcAft>
                <a:spcPts val="0"/>
              </a:spcAft>
              <a:buSzPts val="1400"/>
              <a:buFont typeface="Arial"/>
              <a:buChar char="•"/>
            </a:pPr>
            <a:r>
              <a:rPr lang="vi-VN" dirty="0">
                <a:latin typeface="Open Sans"/>
                <a:ea typeface="Open Sans"/>
                <a:cs typeface="Open Sans"/>
                <a:sym typeface="Open Sans"/>
              </a:rPr>
              <a:t>Nó đơn giản vì nó được base trên HTML, CSS và Javascript chỉ cẩn có kiến thức cơ bản về 3 cái đó là có thể sử dụng bootstrap tốt.</a:t>
            </a:r>
          </a:p>
        </p:txBody>
      </p:sp>
      <p:grpSp>
        <p:nvGrpSpPr>
          <p:cNvPr id="458" name="Google Shape;458;p4"/>
          <p:cNvGrpSpPr/>
          <p:nvPr/>
        </p:nvGrpSpPr>
        <p:grpSpPr>
          <a:xfrm>
            <a:off x="-80946" y="4259147"/>
            <a:ext cx="4449746" cy="1009888"/>
            <a:chOff x="-131746" y="4132284"/>
            <a:chExt cx="4566788" cy="1141122"/>
          </a:xfrm>
        </p:grpSpPr>
        <p:grpSp>
          <p:nvGrpSpPr>
            <p:cNvPr id="459" name="Google Shape;459;p4"/>
            <p:cNvGrpSpPr/>
            <p:nvPr/>
          </p:nvGrpSpPr>
          <p:grpSpPr>
            <a:xfrm>
              <a:off x="-3" y="4132284"/>
              <a:ext cx="2308406" cy="1141122"/>
              <a:chOff x="-3" y="4132284"/>
              <a:chExt cx="2308406" cy="1141122"/>
            </a:xfrm>
          </p:grpSpPr>
          <p:sp>
            <p:nvSpPr>
              <p:cNvPr id="460" name="Google Shape;460;p4"/>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4"/>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2" name="Google Shape;462;p4"/>
            <p:cNvGrpSpPr/>
            <p:nvPr/>
          </p:nvGrpSpPr>
          <p:grpSpPr>
            <a:xfrm>
              <a:off x="-131746" y="4386226"/>
              <a:ext cx="4566788" cy="236945"/>
              <a:chOff x="788279" y="3019701"/>
              <a:chExt cx="4566788" cy="236945"/>
            </a:xfrm>
          </p:grpSpPr>
          <p:sp>
            <p:nvSpPr>
              <p:cNvPr id="463" name="Google Shape;463;p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64" name="Google Shape;464;p4"/>
              <p:cNvCxnSpPr/>
              <p:nvPr/>
            </p:nvCxnSpPr>
            <p:spPr>
              <a:xfrm>
                <a:off x="788279" y="3256646"/>
                <a:ext cx="4462800" cy="0"/>
              </a:xfrm>
              <a:prstGeom prst="straightConnector1">
                <a:avLst/>
              </a:prstGeom>
              <a:noFill/>
              <a:ln w="9525" cap="flat" cmpd="sng">
                <a:solidFill>
                  <a:schemeClr val="dk2"/>
                </a:solidFill>
                <a:prstDash val="solid"/>
                <a:round/>
                <a:headEnd type="none" w="sm" len="sm"/>
                <a:tailEnd type="none" w="sm" len="sm"/>
              </a:ln>
            </p:spPr>
          </p:cxnSp>
          <p:sp>
            <p:nvSpPr>
              <p:cNvPr id="465" name="Google Shape;465;p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 name="Google Shape;457;p4">
            <a:extLst>
              <a:ext uri="{FF2B5EF4-FFF2-40B4-BE49-F238E27FC236}">
                <a16:creationId xmlns:a16="http://schemas.microsoft.com/office/drawing/2014/main" id="{6DB50186-1A02-B0C8-12BA-EA9F349D1E8B}"/>
              </a:ext>
            </a:extLst>
          </p:cNvPr>
          <p:cNvSpPr txBox="1">
            <a:spLocks/>
          </p:cNvSpPr>
          <p:nvPr/>
        </p:nvSpPr>
        <p:spPr>
          <a:xfrm>
            <a:off x="2936944" y="1512348"/>
            <a:ext cx="2637227" cy="24714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1pPr>
            <a:lvl2pPr marL="914400" marR="0" lvl="1"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2pPr>
            <a:lvl3pPr marL="1371600" marR="0" lvl="2"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3pPr>
            <a:lvl4pPr marL="1828800" marR="0" lvl="3"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4pPr>
            <a:lvl5pPr marL="2286000" marR="0" lvl="4"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5pPr>
            <a:lvl6pPr marL="2743200" marR="0" lvl="5"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6pPr>
            <a:lvl7pPr marL="3200400" marR="0" lvl="6"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7pPr>
            <a:lvl8pPr marL="3657600" marR="0" lvl="7"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8pPr>
            <a:lvl9pPr marL="4114800" marR="0" lvl="8"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9pPr>
          </a:lstStyle>
          <a:p>
            <a:pPr marL="0" indent="0" algn="ctr"/>
            <a:r>
              <a:rPr lang="vi-VN" b="1" dirty="0">
                <a:latin typeface="Open Sans"/>
                <a:ea typeface="Open Sans"/>
                <a:cs typeface="Open Sans"/>
                <a:sym typeface="Open Sans"/>
              </a:rPr>
              <a:t>Responsive</a:t>
            </a:r>
            <a:endParaRPr lang="en-US" b="1" dirty="0">
              <a:latin typeface="Open Sans"/>
              <a:ea typeface="Open Sans"/>
              <a:cs typeface="Open Sans"/>
              <a:sym typeface="Open Sans"/>
            </a:endParaRPr>
          </a:p>
          <a:p>
            <a:pPr marL="0" indent="0" algn="ctr"/>
            <a:endParaRPr lang="en-US" b="1" dirty="0">
              <a:latin typeface="Open Sans"/>
              <a:ea typeface="Open Sans"/>
              <a:cs typeface="Open Sans"/>
              <a:sym typeface="Open Sans"/>
            </a:endParaRPr>
          </a:p>
          <a:p>
            <a:pPr marL="285750" indent="-285750">
              <a:buFont typeface="Arial"/>
              <a:buChar char="•"/>
            </a:pPr>
            <a:r>
              <a:rPr lang="vi-VN" dirty="0">
                <a:latin typeface="Open Sans"/>
                <a:ea typeface="Open Sans"/>
                <a:cs typeface="Open Sans"/>
                <a:sym typeface="Open Sans"/>
              </a:rPr>
              <a:t>Bootstrap xây dựng sẵn reponsive css trên các thiết bị Iphones, tablets, và desktops. Tính năng này khiến cho người dùng tiết kiệm được rất nhiều thời gian trong việc tạo ra một website thân thiện với các thiết bị điện tử, thiết bị cầm tay.</a:t>
            </a:r>
          </a:p>
        </p:txBody>
      </p:sp>
      <p:sp>
        <p:nvSpPr>
          <p:cNvPr id="5" name="Google Shape;457;p4">
            <a:extLst>
              <a:ext uri="{FF2B5EF4-FFF2-40B4-BE49-F238E27FC236}">
                <a16:creationId xmlns:a16="http://schemas.microsoft.com/office/drawing/2014/main" id="{72CD3D8F-0C09-D71A-2A60-6E0093970531}"/>
              </a:ext>
            </a:extLst>
          </p:cNvPr>
          <p:cNvSpPr txBox="1">
            <a:spLocks/>
          </p:cNvSpPr>
          <p:nvPr/>
        </p:nvSpPr>
        <p:spPr>
          <a:xfrm>
            <a:off x="5786773" y="1513571"/>
            <a:ext cx="2637227" cy="247142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1pPr>
            <a:lvl2pPr marL="914400" marR="0" lvl="1"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2pPr>
            <a:lvl3pPr marL="1371600" marR="0" lvl="2"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3pPr>
            <a:lvl4pPr marL="1828800" marR="0" lvl="3"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4pPr>
            <a:lvl5pPr marL="2286000" marR="0" lvl="4"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5pPr>
            <a:lvl6pPr marL="2743200" marR="0" lvl="5"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6pPr>
            <a:lvl7pPr marL="3200400" marR="0" lvl="6"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7pPr>
            <a:lvl8pPr marL="3657600" marR="0" lvl="7"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8pPr>
            <a:lvl9pPr marL="4114800" marR="0" lvl="8"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9pPr>
          </a:lstStyle>
          <a:p>
            <a:pPr marL="0" indent="0" algn="ctr"/>
            <a:r>
              <a:rPr lang="vi-VN" b="1" dirty="0">
                <a:latin typeface="Open Sans"/>
                <a:ea typeface="Open Sans"/>
                <a:cs typeface="Open Sans"/>
                <a:sym typeface="Open Sans"/>
              </a:rPr>
              <a:t>Tương thích với trình duyệt</a:t>
            </a:r>
            <a:endParaRPr lang="en-US" b="1" dirty="0">
              <a:latin typeface="Open Sans"/>
              <a:ea typeface="Open Sans"/>
              <a:cs typeface="Open Sans"/>
              <a:sym typeface="Open Sans"/>
            </a:endParaRPr>
          </a:p>
          <a:p>
            <a:pPr marL="285750" indent="-285750">
              <a:buFont typeface="Arial"/>
              <a:buChar char="•"/>
            </a:pPr>
            <a:r>
              <a:rPr lang="vi-VN" dirty="0">
                <a:latin typeface="Open Sans"/>
                <a:ea typeface="Open Sans"/>
                <a:cs typeface="Open Sans"/>
                <a:sym typeface="Open Sans"/>
              </a:rPr>
              <a:t>Nó tương thích với tất cả các trình duyệt (Chrome, Firefox, Internet Explorer, Safari, and Opera). Tuy nhiên, với IE browser, Bootstrap chỉ hỗ trợ từ IE9 trở lên. Điều này vô cùng dễ hiểu vì IE8 không support HTML5 và CSS3.</a:t>
            </a:r>
          </a:p>
        </p:txBody>
      </p:sp>
      <p:sp>
        <p:nvSpPr>
          <p:cNvPr id="6" name="TextBox 5">
            <a:extLst>
              <a:ext uri="{FF2B5EF4-FFF2-40B4-BE49-F238E27FC236}">
                <a16:creationId xmlns:a16="http://schemas.microsoft.com/office/drawing/2014/main" id="{05EA9B2E-E85B-5E4C-9C65-5EA9E643A2CE}"/>
              </a:ext>
            </a:extLst>
          </p:cNvPr>
          <p:cNvSpPr txBox="1"/>
          <p:nvPr/>
        </p:nvSpPr>
        <p:spPr>
          <a:xfrm>
            <a:off x="708298" y="1057246"/>
            <a:ext cx="6669314" cy="307777"/>
          </a:xfrm>
          <a:prstGeom prst="rect">
            <a:avLst/>
          </a:prstGeom>
          <a:noFill/>
        </p:spPr>
        <p:txBody>
          <a:bodyPr wrap="square" rtlCol="0">
            <a:spAutoFit/>
          </a:bodyPr>
          <a:lstStyle/>
          <a:p>
            <a:r>
              <a:rPr lang="en-US" dirty="0">
                <a:latin typeface="Open Sans" panose="020B0606030504020204" pitchFamily="34" charset="0"/>
                <a:ea typeface="Open Sans" panose="020B0606030504020204" pitchFamily="34" charset="0"/>
                <a:cs typeface="Open Sans" panose="020B0606030504020204" pitchFamily="34" charset="0"/>
              </a:rPr>
              <a:t>C</a:t>
            </a:r>
            <a:r>
              <a:rPr lang="vi-VN" dirty="0">
                <a:latin typeface="Open Sans" panose="020B0606030504020204" pitchFamily="34" charset="0"/>
                <a:ea typeface="Open Sans" panose="020B0606030504020204" pitchFamily="34" charset="0"/>
                <a:cs typeface="Open Sans" panose="020B0606030504020204" pitchFamily="34" charset="0"/>
              </a:rPr>
              <a:t>húng ta có thể thấy rõ được những điểm thuận lợi khi sử dụng Bootstrap.</a:t>
            </a:r>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239839056"/>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vi-VN"/>
              <a:t>jQuery</a:t>
            </a:r>
            <a:endParaRPr/>
          </a:p>
        </p:txBody>
      </p:sp>
      <p:sp>
        <p:nvSpPr>
          <p:cNvPr id="457" name="Google Shape;457;p4"/>
          <p:cNvSpPr txBox="1">
            <a:spLocks noGrp="1"/>
          </p:cNvSpPr>
          <p:nvPr>
            <p:ph type="subTitle" idx="2"/>
          </p:nvPr>
        </p:nvSpPr>
        <p:spPr>
          <a:xfrm>
            <a:off x="720000" y="1786675"/>
            <a:ext cx="7626558" cy="1830600"/>
          </a:xfrm>
          <a:prstGeom prst="rect">
            <a:avLst/>
          </a:prstGeom>
          <a:noFill/>
          <a:ln>
            <a:noFill/>
          </a:ln>
        </p:spPr>
        <p:txBody>
          <a:bodyPr spcFirstLastPara="1" wrap="square" lIns="91425" tIns="91425" rIns="91425" bIns="91425" anchor="t" anchorCtr="0">
            <a:noAutofit/>
          </a:bodyPr>
          <a:lstStyle/>
          <a:p>
            <a:pPr marL="285750" lvl="0" indent="-285750" algn="l" rtl="0">
              <a:lnSpc>
                <a:spcPct val="115000"/>
              </a:lnSpc>
              <a:spcBef>
                <a:spcPts val="0"/>
              </a:spcBef>
              <a:spcAft>
                <a:spcPts val="0"/>
              </a:spcAft>
              <a:buSzPts val="1400"/>
              <a:buFont typeface="Arial"/>
              <a:buChar char="•"/>
            </a:pPr>
            <a:r>
              <a:rPr lang="vi-VN">
                <a:latin typeface="Open Sans"/>
                <a:ea typeface="Open Sans"/>
                <a:cs typeface="Open Sans"/>
                <a:sym typeface="Open Sans"/>
              </a:rPr>
              <a:t>Là một thư viện JavaScript rất phổ biến được thiết kế để giúp việc tương tác với HTML dễ dàng hơn và hiệu quả hơn</a:t>
            </a:r>
            <a:endParaRPr>
              <a:latin typeface="Open Sans"/>
              <a:ea typeface="Open Sans"/>
              <a:cs typeface="Open Sans"/>
              <a:sym typeface="Open Sans"/>
            </a:endParaRPr>
          </a:p>
          <a:p>
            <a:pPr marL="285750" lvl="0" indent="-285750" algn="l" rtl="0">
              <a:lnSpc>
                <a:spcPct val="115000"/>
              </a:lnSpc>
              <a:spcBef>
                <a:spcPts val="800"/>
              </a:spcBef>
              <a:spcAft>
                <a:spcPts val="0"/>
              </a:spcAft>
              <a:buSzPts val="1400"/>
              <a:buFont typeface="Arial"/>
              <a:buChar char="•"/>
            </a:pPr>
            <a:r>
              <a:rPr lang="vi-VN">
                <a:latin typeface="Open Sans"/>
                <a:ea typeface="Open Sans"/>
                <a:cs typeface="Open Sans"/>
                <a:sym typeface="Open Sans"/>
              </a:rPr>
              <a:t>Giúp đơn giản hóa việc truy cập, thay đổi nội dung và thuộc tính của các phần tử HTML, thao tác với sự kiện, thực hiện hiệu ứng và thao tác AJAX một cách dễ dàng</a:t>
            </a:r>
            <a:endParaRPr>
              <a:latin typeface="Open Sans"/>
              <a:ea typeface="Open Sans"/>
              <a:cs typeface="Open Sans"/>
              <a:sym typeface="Open Sans"/>
            </a:endParaRPr>
          </a:p>
        </p:txBody>
      </p:sp>
      <p:grpSp>
        <p:nvGrpSpPr>
          <p:cNvPr id="458" name="Google Shape;458;p4"/>
          <p:cNvGrpSpPr/>
          <p:nvPr/>
        </p:nvGrpSpPr>
        <p:grpSpPr>
          <a:xfrm>
            <a:off x="-123925" y="4132284"/>
            <a:ext cx="4558967" cy="1141122"/>
            <a:chOff x="-123925" y="4132284"/>
            <a:chExt cx="4558967" cy="1141122"/>
          </a:xfrm>
        </p:grpSpPr>
        <p:grpSp>
          <p:nvGrpSpPr>
            <p:cNvPr id="459" name="Google Shape;459;p4"/>
            <p:cNvGrpSpPr/>
            <p:nvPr/>
          </p:nvGrpSpPr>
          <p:grpSpPr>
            <a:xfrm>
              <a:off x="-3" y="4132284"/>
              <a:ext cx="2308406" cy="1141122"/>
              <a:chOff x="-3" y="4132284"/>
              <a:chExt cx="2308406" cy="1141122"/>
            </a:xfrm>
          </p:grpSpPr>
          <p:sp>
            <p:nvSpPr>
              <p:cNvPr id="460" name="Google Shape;460;p4"/>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4"/>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2" name="Google Shape;462;p4"/>
            <p:cNvGrpSpPr/>
            <p:nvPr/>
          </p:nvGrpSpPr>
          <p:grpSpPr>
            <a:xfrm>
              <a:off x="-123925" y="4386226"/>
              <a:ext cx="4558967" cy="134100"/>
              <a:chOff x="796100" y="3019701"/>
              <a:chExt cx="4558967" cy="134100"/>
            </a:xfrm>
          </p:grpSpPr>
          <p:sp>
            <p:nvSpPr>
              <p:cNvPr id="463" name="Google Shape;463;p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64" name="Google Shape;464;p4"/>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465" name="Google Shape;465;p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extLst>
      <p:ext uri="{BB962C8B-B14F-4D97-AF65-F5344CB8AC3E}">
        <p14:creationId xmlns:p14="http://schemas.microsoft.com/office/powerpoint/2010/main" val="3001281062"/>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vi-VN" dirty="0"/>
              <a:t>jQuery</a:t>
            </a:r>
            <a:endParaRPr dirty="0"/>
          </a:p>
        </p:txBody>
      </p:sp>
      <p:sp>
        <p:nvSpPr>
          <p:cNvPr id="457" name="Google Shape;457;p4"/>
          <p:cNvSpPr txBox="1">
            <a:spLocks noGrp="1"/>
          </p:cNvSpPr>
          <p:nvPr>
            <p:ph type="subTitle" idx="2"/>
          </p:nvPr>
        </p:nvSpPr>
        <p:spPr>
          <a:xfrm>
            <a:off x="720000" y="1786675"/>
            <a:ext cx="7626558" cy="1830600"/>
          </a:xfrm>
          <a:prstGeom prst="rect">
            <a:avLst/>
          </a:prstGeom>
          <a:noFill/>
          <a:ln>
            <a:noFill/>
          </a:ln>
        </p:spPr>
        <p:txBody>
          <a:bodyPr spcFirstLastPara="1" wrap="square" lIns="91425" tIns="91425" rIns="91425" bIns="91425" anchor="t" anchorCtr="0">
            <a:noAutofit/>
          </a:bodyPr>
          <a:lstStyle/>
          <a:p>
            <a:pPr marL="285750" lvl="0" indent="-285750" algn="l" rtl="0">
              <a:lnSpc>
                <a:spcPct val="115000"/>
              </a:lnSpc>
              <a:spcBef>
                <a:spcPts val="0"/>
              </a:spcBef>
              <a:spcAft>
                <a:spcPts val="0"/>
              </a:spcAft>
              <a:buSzPts val="1400"/>
              <a:buFont typeface="Arial"/>
              <a:buChar char="•"/>
            </a:pPr>
            <a:r>
              <a:rPr lang="vi-VN" dirty="0">
                <a:latin typeface="Open Sans"/>
                <a:ea typeface="Open Sans"/>
                <a:cs typeface="Open Sans"/>
                <a:sym typeface="Open Sans"/>
              </a:rPr>
              <a:t>jQuery không phải là một ngôn ngữ lập trình riêng biệt mà hoạt động liên kết với JavaScript. </a:t>
            </a:r>
            <a:endParaRPr lang="en-US" dirty="0">
              <a:latin typeface="Open Sans"/>
              <a:ea typeface="Open Sans"/>
              <a:cs typeface="Open Sans"/>
              <a:sym typeface="Open Sans"/>
            </a:endParaRPr>
          </a:p>
          <a:p>
            <a:pPr marL="285750" lvl="0" indent="-285750" algn="l" rtl="0">
              <a:lnSpc>
                <a:spcPct val="115000"/>
              </a:lnSpc>
              <a:spcBef>
                <a:spcPts val="0"/>
              </a:spcBef>
              <a:spcAft>
                <a:spcPts val="0"/>
              </a:spcAft>
              <a:buSzPts val="1400"/>
              <a:buFont typeface="Arial"/>
              <a:buChar char="•"/>
            </a:pPr>
            <a:r>
              <a:rPr lang="vi-VN" dirty="0">
                <a:latin typeface="Open Sans"/>
                <a:ea typeface="Open Sans"/>
                <a:cs typeface="Open Sans"/>
                <a:sym typeface="Open Sans"/>
              </a:rPr>
              <a:t>Với jQuery, bạn có thể làm được nhiều việc hơn mà lại tốn ít công sức hơn. jQuery cung cấp các API giúp việc duyệt tài liệu HTML, hoạt ảnh, xử lý sự kiện và thao tác AJAX đơn giản hơn. jQuery hoạt động tốt trên nhiều loại trình duyệt khác nhau.</a:t>
            </a:r>
            <a:endParaRPr lang="en-US" dirty="0">
              <a:latin typeface="Open Sans"/>
              <a:ea typeface="Open Sans"/>
              <a:cs typeface="Open Sans"/>
              <a:sym typeface="Open Sans"/>
            </a:endParaRPr>
          </a:p>
        </p:txBody>
      </p:sp>
      <p:grpSp>
        <p:nvGrpSpPr>
          <p:cNvPr id="458" name="Google Shape;458;p4"/>
          <p:cNvGrpSpPr/>
          <p:nvPr/>
        </p:nvGrpSpPr>
        <p:grpSpPr>
          <a:xfrm>
            <a:off x="-123925" y="4132284"/>
            <a:ext cx="4558967" cy="1141122"/>
            <a:chOff x="-123925" y="4132284"/>
            <a:chExt cx="4558967" cy="1141122"/>
          </a:xfrm>
        </p:grpSpPr>
        <p:grpSp>
          <p:nvGrpSpPr>
            <p:cNvPr id="459" name="Google Shape;459;p4"/>
            <p:cNvGrpSpPr/>
            <p:nvPr/>
          </p:nvGrpSpPr>
          <p:grpSpPr>
            <a:xfrm>
              <a:off x="-3" y="4132284"/>
              <a:ext cx="2308406" cy="1141122"/>
              <a:chOff x="-3" y="4132284"/>
              <a:chExt cx="2308406" cy="1141122"/>
            </a:xfrm>
          </p:grpSpPr>
          <p:sp>
            <p:nvSpPr>
              <p:cNvPr id="460" name="Google Shape;460;p4"/>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4"/>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62" name="Google Shape;462;p4"/>
            <p:cNvGrpSpPr/>
            <p:nvPr/>
          </p:nvGrpSpPr>
          <p:grpSpPr>
            <a:xfrm>
              <a:off x="-123925" y="4386226"/>
              <a:ext cx="4558967" cy="134100"/>
              <a:chOff x="796100" y="3019701"/>
              <a:chExt cx="4558967" cy="134100"/>
            </a:xfrm>
          </p:grpSpPr>
          <p:sp>
            <p:nvSpPr>
              <p:cNvPr id="463" name="Google Shape;463;p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64" name="Google Shape;464;p4"/>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465" name="Google Shape;465;p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extLst>
      <p:ext uri="{BB962C8B-B14F-4D97-AF65-F5344CB8AC3E}">
        <p14:creationId xmlns:p14="http://schemas.microsoft.com/office/powerpoint/2010/main" val="980024944"/>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5"/>
          <p:cNvSpPr txBox="1">
            <a:spLocks noGrp="1"/>
          </p:cNvSpPr>
          <p:nvPr>
            <p:ph type="title"/>
          </p:nvPr>
        </p:nvSpPr>
        <p:spPr>
          <a:xfrm>
            <a:off x="720000" y="445025"/>
            <a:ext cx="7190623"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vi-VN" sz="2800" dirty="0"/>
              <a:t>Các tính năng quan trọng của jQuery giúp nó trở nên phổ biến</a:t>
            </a:r>
          </a:p>
        </p:txBody>
      </p:sp>
      <p:sp>
        <p:nvSpPr>
          <p:cNvPr id="471" name="Google Shape;471;p5"/>
          <p:cNvSpPr txBox="1">
            <a:spLocks noGrp="1"/>
          </p:cNvSpPr>
          <p:nvPr>
            <p:ph type="subTitle" idx="2"/>
          </p:nvPr>
        </p:nvSpPr>
        <p:spPr>
          <a:xfrm>
            <a:off x="720000" y="1589645"/>
            <a:ext cx="7626558" cy="1830600"/>
          </a:xfrm>
          <a:prstGeom prst="rect">
            <a:avLst/>
          </a:prstGeom>
          <a:noFill/>
          <a:ln>
            <a:noFill/>
          </a:ln>
        </p:spPr>
        <p:txBody>
          <a:bodyPr spcFirstLastPara="1" wrap="square" lIns="91425" tIns="91425" rIns="91425" bIns="91425" anchor="t" anchorCtr="0">
            <a:noAutofit/>
          </a:bodyPr>
          <a:lstStyle/>
          <a:p>
            <a:pPr marL="285750" lvl="0" indent="-285750" algn="l" rtl="0">
              <a:lnSpc>
                <a:spcPct val="115000"/>
              </a:lnSpc>
              <a:spcBef>
                <a:spcPts val="800"/>
              </a:spcBef>
              <a:spcAft>
                <a:spcPts val="0"/>
              </a:spcAft>
              <a:buSzPts val="1400"/>
              <a:buFont typeface="Arial"/>
              <a:buChar char="•"/>
            </a:pPr>
            <a:r>
              <a:rPr lang="vi-VN" dirty="0">
                <a:latin typeface="Open Sans"/>
                <a:ea typeface="Open Sans"/>
                <a:cs typeface="Open Sans"/>
                <a:sym typeface="Open Sans"/>
              </a:rPr>
              <a:t>Gọn nhẹ: jQuery là một thư viện khá gọn nhẹ – có kích cỡ khoảng 19KB (gzipped).</a:t>
            </a:r>
          </a:p>
          <a:p>
            <a:pPr marL="285750" lvl="0" indent="-285750" algn="l" rtl="0">
              <a:lnSpc>
                <a:spcPct val="115000"/>
              </a:lnSpc>
              <a:spcBef>
                <a:spcPts val="800"/>
              </a:spcBef>
              <a:spcAft>
                <a:spcPts val="0"/>
              </a:spcAft>
              <a:buSzPts val="1400"/>
              <a:buFont typeface="Arial"/>
              <a:buChar char="•"/>
            </a:pPr>
            <a:r>
              <a:rPr lang="vi-VN" dirty="0">
                <a:latin typeface="Open Sans"/>
                <a:ea typeface="Open Sans"/>
                <a:cs typeface="Open Sans"/>
                <a:sym typeface="Open Sans"/>
              </a:rPr>
              <a:t>Tương thích đa nền tảng</a:t>
            </a:r>
          </a:p>
          <a:p>
            <a:pPr marL="285750" lvl="0" indent="-285750" algn="l" rtl="0">
              <a:lnSpc>
                <a:spcPct val="115000"/>
              </a:lnSpc>
              <a:spcBef>
                <a:spcPts val="800"/>
              </a:spcBef>
              <a:spcAft>
                <a:spcPts val="0"/>
              </a:spcAft>
              <a:buSzPts val="1400"/>
              <a:buFont typeface="Arial"/>
              <a:buChar char="•"/>
            </a:pPr>
            <a:r>
              <a:rPr lang="vi-VN" dirty="0">
                <a:latin typeface="Open Sans"/>
                <a:ea typeface="Open Sans"/>
                <a:cs typeface="Open Sans"/>
                <a:sym typeface="Open Sans"/>
              </a:rPr>
              <a:t>Dễ dàng tạo Ajax</a:t>
            </a:r>
          </a:p>
          <a:p>
            <a:pPr marL="285750" lvl="0" indent="-285750" algn="l" rtl="0">
              <a:lnSpc>
                <a:spcPct val="115000"/>
              </a:lnSpc>
              <a:spcBef>
                <a:spcPts val="800"/>
              </a:spcBef>
              <a:spcAft>
                <a:spcPts val="0"/>
              </a:spcAft>
              <a:buSzPts val="1400"/>
              <a:buFont typeface="Arial"/>
              <a:buChar char="•"/>
            </a:pPr>
            <a:r>
              <a:rPr lang="vi-VN" dirty="0">
                <a:latin typeface="Open Sans"/>
                <a:ea typeface="Open Sans"/>
                <a:cs typeface="Open Sans"/>
                <a:sym typeface="Open Sans"/>
              </a:rPr>
              <a:t>Xử lý nhanh nhạy thao tác DOM</a:t>
            </a:r>
          </a:p>
          <a:p>
            <a:pPr marL="285750" lvl="0" indent="-285750" algn="l" rtl="0">
              <a:lnSpc>
                <a:spcPct val="115000"/>
              </a:lnSpc>
              <a:spcBef>
                <a:spcPts val="800"/>
              </a:spcBef>
              <a:spcAft>
                <a:spcPts val="0"/>
              </a:spcAft>
              <a:buSzPts val="1400"/>
              <a:buFont typeface="Arial"/>
              <a:buChar char="•"/>
            </a:pPr>
            <a:r>
              <a:rPr lang="vi-VN" dirty="0">
                <a:latin typeface="Open Sans"/>
                <a:ea typeface="Open Sans"/>
                <a:cs typeface="Open Sans"/>
                <a:sym typeface="Open Sans"/>
              </a:rPr>
              <a:t>Đơn giản hóa việc tạo hiệu ứng</a:t>
            </a:r>
          </a:p>
          <a:p>
            <a:pPr marL="285750" lvl="0" indent="-285750" algn="l" rtl="0">
              <a:lnSpc>
                <a:spcPct val="115000"/>
              </a:lnSpc>
              <a:spcBef>
                <a:spcPts val="800"/>
              </a:spcBef>
              <a:spcAft>
                <a:spcPts val="0"/>
              </a:spcAft>
              <a:buSzPts val="1400"/>
              <a:buFont typeface="Arial"/>
              <a:buChar char="•"/>
            </a:pPr>
            <a:r>
              <a:rPr lang="vi-VN" dirty="0">
                <a:latin typeface="Open Sans"/>
                <a:ea typeface="Open Sans"/>
                <a:cs typeface="Open Sans"/>
                <a:sym typeface="Open Sans"/>
              </a:rPr>
              <a:t>Hỗ trợ tốt phương thức sự kiện HTML: Xử lý sự kiện − jQuery xử lý các sự kiện đa dạng mà không làm cho HTML code trở nên lộn xộn với các Event Handler.</a:t>
            </a:r>
          </a:p>
        </p:txBody>
      </p:sp>
      <p:grpSp>
        <p:nvGrpSpPr>
          <p:cNvPr id="472" name="Google Shape;472;p5"/>
          <p:cNvGrpSpPr/>
          <p:nvPr/>
        </p:nvGrpSpPr>
        <p:grpSpPr>
          <a:xfrm>
            <a:off x="-123925" y="4132284"/>
            <a:ext cx="4558967" cy="1141122"/>
            <a:chOff x="-123925" y="4132284"/>
            <a:chExt cx="4558967" cy="1141122"/>
          </a:xfrm>
        </p:grpSpPr>
        <p:grpSp>
          <p:nvGrpSpPr>
            <p:cNvPr id="473" name="Google Shape;473;p5"/>
            <p:cNvGrpSpPr/>
            <p:nvPr/>
          </p:nvGrpSpPr>
          <p:grpSpPr>
            <a:xfrm>
              <a:off x="-3" y="4132284"/>
              <a:ext cx="2308406" cy="1141122"/>
              <a:chOff x="-3" y="4132284"/>
              <a:chExt cx="2308406" cy="1141122"/>
            </a:xfrm>
          </p:grpSpPr>
          <p:sp>
            <p:nvSpPr>
              <p:cNvPr id="474" name="Google Shape;474;p5"/>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5882"/>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 name="Google Shape;475;p5"/>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6" name="Google Shape;476;p5"/>
            <p:cNvGrpSpPr/>
            <p:nvPr/>
          </p:nvGrpSpPr>
          <p:grpSpPr>
            <a:xfrm>
              <a:off x="-123925" y="4386226"/>
              <a:ext cx="4558967" cy="134100"/>
              <a:chOff x="796100" y="3019701"/>
              <a:chExt cx="4558967" cy="134100"/>
            </a:xfrm>
          </p:grpSpPr>
          <p:sp>
            <p:nvSpPr>
              <p:cNvPr id="477" name="Google Shape;477;p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78" name="Google Shape;478;p5"/>
              <p:cNvCxnSpPr/>
              <p:nvPr/>
            </p:nvCxnSpPr>
            <p:spPr>
              <a:xfrm>
                <a:off x="796100" y="3086750"/>
                <a:ext cx="4462800" cy="0"/>
              </a:xfrm>
              <a:prstGeom prst="straightConnector1">
                <a:avLst/>
              </a:prstGeom>
              <a:noFill/>
              <a:ln w="9525" cap="flat" cmpd="sng">
                <a:solidFill>
                  <a:schemeClr val="dk2"/>
                </a:solidFill>
                <a:prstDash val="solid"/>
                <a:round/>
                <a:headEnd type="none" w="sm" len="sm"/>
                <a:tailEnd type="none" w="sm" len="sm"/>
              </a:ln>
            </p:spPr>
          </p:cxnSp>
          <p:sp>
            <p:nvSpPr>
              <p:cNvPr id="479" name="Google Shape;479;p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transition spd="slow">
    <p:push/>
  </p:transition>
</p:sld>
</file>

<file path=ppt/theme/theme1.xml><?xml version="1.0" encoding="utf-8"?>
<a:theme xmlns:a="http://schemas.openxmlformats.org/drawingml/2006/main" name="Introduction to Coding Workshop by Slidesgo">
  <a:themeElements>
    <a:clrScheme name="Simple Light">
      <a:dk1>
        <a:srgbClr val="1D1D1D"/>
      </a:dk1>
      <a:lt1>
        <a:srgbClr val="F5F8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981</Words>
  <Application>Microsoft Office PowerPoint</Application>
  <PresentationFormat>On-screen Show (16:9)</PresentationFormat>
  <Paragraphs>81</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Times New Roman</vt:lpstr>
      <vt:lpstr>IBM Plex Mono</vt:lpstr>
      <vt:lpstr>Source Code Pro</vt:lpstr>
      <vt:lpstr>Poppins</vt:lpstr>
      <vt:lpstr>Arial</vt:lpstr>
      <vt:lpstr>Open Sans</vt:lpstr>
      <vt:lpstr>Introduction to Coding Workshop by Slidesgo</vt:lpstr>
      <vt:lpstr>Giới thiệu công nghệ </vt:lpstr>
      <vt:lpstr>Nội dung</vt:lpstr>
      <vt:lpstr>01</vt:lpstr>
      <vt:lpstr>Bootstrap</vt:lpstr>
      <vt:lpstr>Bootstrap</vt:lpstr>
      <vt:lpstr>Bootstrap</vt:lpstr>
      <vt:lpstr>jQuery</vt:lpstr>
      <vt:lpstr>jQuery</vt:lpstr>
      <vt:lpstr>Các tính năng quan trọng của jQuery giúp nó trở nên phổ biến</vt:lpstr>
      <vt:lpstr>Ưu điểm</vt:lpstr>
      <vt:lpstr>Nhược điểm</vt:lpstr>
      <vt:lpstr>02</vt:lpstr>
      <vt:lpstr>Các chức năng chính</vt:lpstr>
      <vt:lpstr>Các chức năng chính</vt:lpstr>
      <vt:lpstr>Các chức năng chính</vt:lpstr>
      <vt:lpstr>Các chức năng chính</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Giới thiệu công nghệ </dc:title>
  <dc:creator>Mạnh Đức</dc:creator>
  <cp:lastModifiedBy>KIỀU NGUYỄN MINH SƠN</cp:lastModifiedBy>
  <cp:revision>3</cp:revision>
  <dcterms:modified xsi:type="dcterms:W3CDTF">2023-11-06T11:43:11Z</dcterms:modified>
</cp:coreProperties>
</file>